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3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Lst>
  <p:sldSz cx="9144000" cy="5143500" type="screen16x9"/>
  <p:notesSz cx="6858000" cy="9144000"/>
  <p:embeddedFontLst>
    <p:embeddedFont>
      <p:font typeface="Arial Black" panose="020B0604020202020204" pitchFamily="34" charset="0"/>
      <p:regular r:id="rId32"/>
      <p:bold r:id="rId33"/>
    </p:embeddedFont>
    <p:embeddedFont>
      <p:font typeface="EB Garamond"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1"/>
  </p:normalViewPr>
  <p:slideViewPr>
    <p:cSldViewPr snapToGrid="0">
      <p:cViewPr varScale="1">
        <p:scale>
          <a:sx n="144" d="100"/>
          <a:sy n="144" d="100"/>
        </p:scale>
        <p:origin x="72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font" Target="fonts/font3.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b0d65b2224_2_227:notes"/>
          <p:cNvSpPr txBox="1">
            <a:spLocks noGrp="1"/>
          </p:cNvSpPr>
          <p:nvPr>
            <p:ph type="body" idx="1"/>
          </p:nvPr>
        </p:nvSpPr>
        <p:spPr>
          <a:xfrm>
            <a:off x="685800" y="4343400"/>
            <a:ext cx="5486400" cy="4114800"/>
          </a:xfrm>
          <a:prstGeom prst="rect">
            <a:avLst/>
          </a:prstGeom>
        </p:spPr>
        <p:txBody>
          <a:bodyPr spcFirstLastPara="1" wrap="square" lIns="41900" tIns="41900" rIns="41900" bIns="41900" anchor="t" anchorCtr="0">
            <a:noAutofit/>
          </a:bodyPr>
          <a:lstStyle/>
          <a:p>
            <a:pPr marL="0" lvl="0" indent="0" algn="l" rtl="0">
              <a:spcBef>
                <a:spcPts val="0"/>
              </a:spcBef>
              <a:spcAft>
                <a:spcPts val="0"/>
              </a:spcAft>
              <a:buNone/>
            </a:pPr>
            <a:endParaRPr/>
          </a:p>
        </p:txBody>
      </p:sp>
      <p:sp>
        <p:nvSpPr>
          <p:cNvPr id="279" name="Google Shape;279;g1b0d65b2224_2_227:notes"/>
          <p:cNvSpPr>
            <a:spLocks noGrp="1" noRot="1" noChangeAspect="1"/>
          </p:cNvSpPr>
          <p:nvPr>
            <p:ph type="sldImg" idx="2"/>
          </p:nvPr>
        </p:nvSpPr>
        <p:spPr>
          <a:xfrm>
            <a:off x="857419" y="685800"/>
            <a:ext cx="3429169"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b0d65b2224_6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b0d65b2224_6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b0d65b2224_6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b0d65b2224_6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b0d65b2224_6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b0d65b2224_6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b0d65b2224_6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b0d65b2224_6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b0d65b2224_6_24:notes"/>
          <p:cNvSpPr txBox="1">
            <a:spLocks noGrp="1"/>
          </p:cNvSpPr>
          <p:nvPr>
            <p:ph type="body" idx="1"/>
          </p:nvPr>
        </p:nvSpPr>
        <p:spPr>
          <a:xfrm>
            <a:off x="685800" y="4343400"/>
            <a:ext cx="5486400" cy="4114800"/>
          </a:xfrm>
          <a:prstGeom prst="rect">
            <a:avLst/>
          </a:prstGeom>
        </p:spPr>
        <p:txBody>
          <a:bodyPr spcFirstLastPara="1" wrap="square" lIns="41900" tIns="41900" rIns="41900" bIns="41900" anchor="t" anchorCtr="0">
            <a:noAutofit/>
          </a:bodyPr>
          <a:lstStyle/>
          <a:p>
            <a:pPr marL="0" lvl="0" indent="0" algn="l" rtl="0">
              <a:spcBef>
                <a:spcPts val="0"/>
              </a:spcBef>
              <a:spcAft>
                <a:spcPts val="0"/>
              </a:spcAft>
              <a:buNone/>
            </a:pPr>
            <a:endParaRPr/>
          </a:p>
        </p:txBody>
      </p:sp>
      <p:sp>
        <p:nvSpPr>
          <p:cNvPr id="372" name="Google Shape;372;g1b0d65b2224_6_24:notes"/>
          <p:cNvSpPr>
            <a:spLocks noGrp="1" noRot="1" noChangeAspect="1"/>
          </p:cNvSpPr>
          <p:nvPr>
            <p:ph type="sldImg" idx="2"/>
          </p:nvPr>
        </p:nvSpPr>
        <p:spPr>
          <a:xfrm>
            <a:off x="857419" y="685800"/>
            <a:ext cx="3429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b0d65b2224_6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b0d65b2224_6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b0d65b2224_6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b0d65b2224_6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b0d65b2224_6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b0d65b2224_6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b0d65b2224_6_38:notes"/>
          <p:cNvSpPr txBox="1">
            <a:spLocks noGrp="1"/>
          </p:cNvSpPr>
          <p:nvPr>
            <p:ph type="body" idx="1"/>
          </p:nvPr>
        </p:nvSpPr>
        <p:spPr>
          <a:xfrm>
            <a:off x="685800" y="4343400"/>
            <a:ext cx="5486400" cy="4114800"/>
          </a:xfrm>
          <a:prstGeom prst="rect">
            <a:avLst/>
          </a:prstGeom>
        </p:spPr>
        <p:txBody>
          <a:bodyPr spcFirstLastPara="1" wrap="square" lIns="41900" tIns="41900" rIns="41900" bIns="41900" anchor="t" anchorCtr="0">
            <a:noAutofit/>
          </a:bodyPr>
          <a:lstStyle/>
          <a:p>
            <a:pPr marL="0" lvl="0" indent="0" algn="l" rtl="0">
              <a:spcBef>
                <a:spcPts val="0"/>
              </a:spcBef>
              <a:spcAft>
                <a:spcPts val="0"/>
              </a:spcAft>
              <a:buNone/>
            </a:pPr>
            <a:endParaRPr/>
          </a:p>
        </p:txBody>
      </p:sp>
      <p:sp>
        <p:nvSpPr>
          <p:cNvPr id="404" name="Google Shape;404;g1b0d65b2224_6_38:notes"/>
          <p:cNvSpPr>
            <a:spLocks noGrp="1" noRot="1" noChangeAspect="1"/>
          </p:cNvSpPr>
          <p:nvPr>
            <p:ph type="sldImg" idx="2"/>
          </p:nvPr>
        </p:nvSpPr>
        <p:spPr>
          <a:xfrm>
            <a:off x="857419" y="685800"/>
            <a:ext cx="3429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b0d65b2224_2_369:notes"/>
          <p:cNvSpPr txBox="1">
            <a:spLocks noGrp="1"/>
          </p:cNvSpPr>
          <p:nvPr>
            <p:ph type="body" idx="1"/>
          </p:nvPr>
        </p:nvSpPr>
        <p:spPr>
          <a:xfrm>
            <a:off x="685800" y="4343400"/>
            <a:ext cx="5486400" cy="4114800"/>
          </a:xfrm>
          <a:prstGeom prst="rect">
            <a:avLst/>
          </a:prstGeom>
        </p:spPr>
        <p:txBody>
          <a:bodyPr spcFirstLastPara="1" wrap="square" lIns="41900" tIns="41900" rIns="41900" bIns="41900" anchor="t" anchorCtr="0">
            <a:noAutofit/>
          </a:bodyPr>
          <a:lstStyle/>
          <a:p>
            <a:pPr marL="0" lvl="0" indent="0" algn="l" rtl="0">
              <a:spcBef>
                <a:spcPts val="0"/>
              </a:spcBef>
              <a:spcAft>
                <a:spcPts val="0"/>
              </a:spcAft>
              <a:buNone/>
            </a:pPr>
            <a:endParaRPr/>
          </a:p>
        </p:txBody>
      </p:sp>
      <p:sp>
        <p:nvSpPr>
          <p:cNvPr id="411" name="Google Shape;411;g1b0d65b2224_2_369:notes"/>
          <p:cNvSpPr>
            <a:spLocks noGrp="1" noRot="1" noChangeAspect="1"/>
          </p:cNvSpPr>
          <p:nvPr>
            <p:ph type="sldImg" idx="2"/>
          </p:nvPr>
        </p:nvSpPr>
        <p:spPr>
          <a:xfrm>
            <a:off x="857419" y="685800"/>
            <a:ext cx="3429169"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b0d65b2224_2_233:notes"/>
          <p:cNvSpPr txBox="1">
            <a:spLocks noGrp="1"/>
          </p:cNvSpPr>
          <p:nvPr>
            <p:ph type="body" idx="1"/>
          </p:nvPr>
        </p:nvSpPr>
        <p:spPr>
          <a:xfrm>
            <a:off x="685800" y="4343400"/>
            <a:ext cx="5486400" cy="4114800"/>
          </a:xfrm>
          <a:prstGeom prst="rect">
            <a:avLst/>
          </a:prstGeom>
        </p:spPr>
        <p:txBody>
          <a:bodyPr spcFirstLastPara="1" wrap="square" lIns="41900" tIns="41900" rIns="41900" bIns="41900" anchor="t" anchorCtr="0">
            <a:noAutofit/>
          </a:bodyPr>
          <a:lstStyle/>
          <a:p>
            <a:pPr marL="0" lvl="0" indent="0" algn="l" rtl="0">
              <a:spcBef>
                <a:spcPts val="0"/>
              </a:spcBef>
              <a:spcAft>
                <a:spcPts val="0"/>
              </a:spcAft>
              <a:buNone/>
            </a:pPr>
            <a:endParaRPr/>
          </a:p>
        </p:txBody>
      </p:sp>
      <p:sp>
        <p:nvSpPr>
          <p:cNvPr id="285" name="Google Shape;285;g1b0d65b2224_2_233: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b0d65b2224_2_319:notes"/>
          <p:cNvSpPr txBox="1">
            <a:spLocks noGrp="1"/>
          </p:cNvSpPr>
          <p:nvPr>
            <p:ph type="body" idx="1"/>
          </p:nvPr>
        </p:nvSpPr>
        <p:spPr>
          <a:xfrm>
            <a:off x="685800" y="4343400"/>
            <a:ext cx="5486400" cy="4114800"/>
          </a:xfrm>
          <a:prstGeom prst="rect">
            <a:avLst/>
          </a:prstGeom>
        </p:spPr>
        <p:txBody>
          <a:bodyPr spcFirstLastPara="1" wrap="square" lIns="41900" tIns="41900" rIns="41900" bIns="41900" anchor="t" anchorCtr="0">
            <a:noAutofit/>
          </a:bodyPr>
          <a:lstStyle/>
          <a:p>
            <a:pPr marL="0" lvl="0" indent="0" algn="l" rtl="0">
              <a:spcBef>
                <a:spcPts val="0"/>
              </a:spcBef>
              <a:spcAft>
                <a:spcPts val="0"/>
              </a:spcAft>
              <a:buNone/>
            </a:pPr>
            <a:endParaRPr/>
          </a:p>
        </p:txBody>
      </p:sp>
      <p:sp>
        <p:nvSpPr>
          <p:cNvPr id="424" name="Google Shape;424;g1b0d65b2224_2_319:notes"/>
          <p:cNvSpPr>
            <a:spLocks noGrp="1" noRot="1" noChangeAspect="1"/>
          </p:cNvSpPr>
          <p:nvPr>
            <p:ph type="sldImg" idx="2"/>
          </p:nvPr>
        </p:nvSpPr>
        <p:spPr>
          <a:xfrm>
            <a:off x="857419" y="685800"/>
            <a:ext cx="3429169"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b0d65b2224_7_21:notes"/>
          <p:cNvSpPr txBox="1">
            <a:spLocks noGrp="1"/>
          </p:cNvSpPr>
          <p:nvPr>
            <p:ph type="body" idx="1"/>
          </p:nvPr>
        </p:nvSpPr>
        <p:spPr>
          <a:xfrm>
            <a:off x="685800" y="4343400"/>
            <a:ext cx="5486400" cy="4114800"/>
          </a:xfrm>
          <a:prstGeom prst="rect">
            <a:avLst/>
          </a:prstGeom>
        </p:spPr>
        <p:txBody>
          <a:bodyPr spcFirstLastPara="1" wrap="square" lIns="41900" tIns="41900" rIns="41900" bIns="41900" anchor="t" anchorCtr="0">
            <a:noAutofit/>
          </a:bodyPr>
          <a:lstStyle/>
          <a:p>
            <a:pPr marL="0" lvl="0" indent="0" algn="l" rtl="0">
              <a:spcBef>
                <a:spcPts val="0"/>
              </a:spcBef>
              <a:spcAft>
                <a:spcPts val="0"/>
              </a:spcAft>
              <a:buNone/>
            </a:pPr>
            <a:endParaRPr/>
          </a:p>
        </p:txBody>
      </p:sp>
      <p:sp>
        <p:nvSpPr>
          <p:cNvPr id="432" name="Google Shape;432;g1b0d65b2224_7_21:notes"/>
          <p:cNvSpPr>
            <a:spLocks noGrp="1" noRot="1" noChangeAspect="1"/>
          </p:cNvSpPr>
          <p:nvPr>
            <p:ph type="sldImg" idx="2"/>
          </p:nvPr>
        </p:nvSpPr>
        <p:spPr>
          <a:xfrm>
            <a:off x="857419" y="685800"/>
            <a:ext cx="3429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b0d65b2224_7_29:notes"/>
          <p:cNvSpPr txBox="1">
            <a:spLocks noGrp="1"/>
          </p:cNvSpPr>
          <p:nvPr>
            <p:ph type="body" idx="1"/>
          </p:nvPr>
        </p:nvSpPr>
        <p:spPr>
          <a:xfrm>
            <a:off x="685800" y="4343400"/>
            <a:ext cx="5486400" cy="4114800"/>
          </a:xfrm>
          <a:prstGeom prst="rect">
            <a:avLst/>
          </a:prstGeom>
        </p:spPr>
        <p:txBody>
          <a:bodyPr spcFirstLastPara="1" wrap="square" lIns="41900" tIns="41900" rIns="41900" bIns="41900" anchor="t" anchorCtr="0">
            <a:noAutofit/>
          </a:bodyPr>
          <a:lstStyle/>
          <a:p>
            <a:pPr marL="0" lvl="0" indent="0" algn="l" rtl="0">
              <a:spcBef>
                <a:spcPts val="0"/>
              </a:spcBef>
              <a:spcAft>
                <a:spcPts val="0"/>
              </a:spcAft>
              <a:buNone/>
            </a:pPr>
            <a:endParaRPr/>
          </a:p>
        </p:txBody>
      </p:sp>
      <p:sp>
        <p:nvSpPr>
          <p:cNvPr id="440" name="Google Shape;440;g1b0d65b2224_7_29:notes"/>
          <p:cNvSpPr>
            <a:spLocks noGrp="1" noRot="1" noChangeAspect="1"/>
          </p:cNvSpPr>
          <p:nvPr>
            <p:ph type="sldImg" idx="2"/>
          </p:nvPr>
        </p:nvSpPr>
        <p:spPr>
          <a:xfrm>
            <a:off x="857419" y="685800"/>
            <a:ext cx="3429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b0d65b2224_7_36:notes"/>
          <p:cNvSpPr txBox="1">
            <a:spLocks noGrp="1"/>
          </p:cNvSpPr>
          <p:nvPr>
            <p:ph type="body" idx="1"/>
          </p:nvPr>
        </p:nvSpPr>
        <p:spPr>
          <a:xfrm>
            <a:off x="685800" y="4343400"/>
            <a:ext cx="5486400" cy="4114800"/>
          </a:xfrm>
          <a:prstGeom prst="rect">
            <a:avLst/>
          </a:prstGeom>
        </p:spPr>
        <p:txBody>
          <a:bodyPr spcFirstLastPara="1" wrap="square" lIns="41900" tIns="41900" rIns="41900" bIns="41900" anchor="t" anchorCtr="0">
            <a:noAutofit/>
          </a:bodyPr>
          <a:lstStyle/>
          <a:p>
            <a:pPr marL="0" lvl="0" indent="0" algn="l" rtl="0">
              <a:spcBef>
                <a:spcPts val="0"/>
              </a:spcBef>
              <a:spcAft>
                <a:spcPts val="0"/>
              </a:spcAft>
              <a:buNone/>
            </a:pPr>
            <a:endParaRPr/>
          </a:p>
        </p:txBody>
      </p:sp>
      <p:sp>
        <p:nvSpPr>
          <p:cNvPr id="448" name="Google Shape;448;g1b0d65b2224_7_36:notes"/>
          <p:cNvSpPr>
            <a:spLocks noGrp="1" noRot="1" noChangeAspect="1"/>
          </p:cNvSpPr>
          <p:nvPr>
            <p:ph type="sldImg" idx="2"/>
          </p:nvPr>
        </p:nvSpPr>
        <p:spPr>
          <a:xfrm>
            <a:off x="857419" y="685800"/>
            <a:ext cx="3429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b0d65b2224_2_360:notes"/>
          <p:cNvSpPr txBox="1">
            <a:spLocks noGrp="1"/>
          </p:cNvSpPr>
          <p:nvPr>
            <p:ph type="body" idx="1"/>
          </p:nvPr>
        </p:nvSpPr>
        <p:spPr>
          <a:xfrm>
            <a:off x="685800" y="4343400"/>
            <a:ext cx="5486400" cy="4114800"/>
          </a:xfrm>
          <a:prstGeom prst="rect">
            <a:avLst/>
          </a:prstGeom>
        </p:spPr>
        <p:txBody>
          <a:bodyPr spcFirstLastPara="1" wrap="square" lIns="41900" tIns="41900" rIns="41900" bIns="41900" anchor="t" anchorCtr="0">
            <a:noAutofit/>
          </a:bodyPr>
          <a:lstStyle/>
          <a:p>
            <a:pPr marL="0" lvl="0" indent="0" algn="l" rtl="0">
              <a:spcBef>
                <a:spcPts val="0"/>
              </a:spcBef>
              <a:spcAft>
                <a:spcPts val="0"/>
              </a:spcAft>
              <a:buNone/>
            </a:pPr>
            <a:endParaRPr/>
          </a:p>
        </p:txBody>
      </p:sp>
      <p:sp>
        <p:nvSpPr>
          <p:cNvPr id="456" name="Google Shape;456;g1b0d65b2224_2_360:notes"/>
          <p:cNvSpPr>
            <a:spLocks noGrp="1" noRot="1" noChangeAspect="1"/>
          </p:cNvSpPr>
          <p:nvPr>
            <p:ph type="sldImg" idx="2"/>
          </p:nvPr>
        </p:nvSpPr>
        <p:spPr>
          <a:xfrm>
            <a:off x="857419" y="685800"/>
            <a:ext cx="3429169"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b0d65b2224_6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b0d65b2224_6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b0d65b2224_2_340:notes"/>
          <p:cNvSpPr txBox="1">
            <a:spLocks noGrp="1"/>
          </p:cNvSpPr>
          <p:nvPr>
            <p:ph type="body" idx="1"/>
          </p:nvPr>
        </p:nvSpPr>
        <p:spPr>
          <a:xfrm>
            <a:off x="685800" y="4343400"/>
            <a:ext cx="5486400" cy="4114800"/>
          </a:xfrm>
          <a:prstGeom prst="rect">
            <a:avLst/>
          </a:prstGeom>
        </p:spPr>
        <p:txBody>
          <a:bodyPr spcFirstLastPara="1" wrap="square" lIns="41900" tIns="41900" rIns="41900" bIns="41900" anchor="t" anchorCtr="0">
            <a:noAutofit/>
          </a:bodyPr>
          <a:lstStyle/>
          <a:p>
            <a:pPr marL="0" lvl="0" indent="0" algn="l" rtl="0">
              <a:spcBef>
                <a:spcPts val="0"/>
              </a:spcBef>
              <a:spcAft>
                <a:spcPts val="0"/>
              </a:spcAft>
              <a:buNone/>
            </a:pPr>
            <a:endParaRPr/>
          </a:p>
        </p:txBody>
      </p:sp>
      <p:sp>
        <p:nvSpPr>
          <p:cNvPr id="469" name="Google Shape;469;g1b0d65b2224_2_340:notes"/>
          <p:cNvSpPr>
            <a:spLocks noGrp="1" noRot="1" noChangeAspect="1"/>
          </p:cNvSpPr>
          <p:nvPr>
            <p:ph type="sldImg" idx="2"/>
          </p:nvPr>
        </p:nvSpPr>
        <p:spPr>
          <a:xfrm>
            <a:off x="857419" y="685800"/>
            <a:ext cx="3429169"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b0d65b2224_7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b0d65b2224_7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b0d65b2224_2_391:notes"/>
          <p:cNvSpPr txBox="1">
            <a:spLocks noGrp="1"/>
          </p:cNvSpPr>
          <p:nvPr>
            <p:ph type="body" idx="1"/>
          </p:nvPr>
        </p:nvSpPr>
        <p:spPr>
          <a:xfrm>
            <a:off x="685800" y="4343400"/>
            <a:ext cx="5486400" cy="4114800"/>
          </a:xfrm>
          <a:prstGeom prst="rect">
            <a:avLst/>
          </a:prstGeom>
        </p:spPr>
        <p:txBody>
          <a:bodyPr spcFirstLastPara="1" wrap="square" lIns="41900" tIns="41900" rIns="41900" bIns="41900" anchor="t" anchorCtr="0">
            <a:noAutofit/>
          </a:bodyPr>
          <a:lstStyle/>
          <a:p>
            <a:pPr marL="0" lvl="0" indent="0" algn="l" rtl="0">
              <a:spcBef>
                <a:spcPts val="0"/>
              </a:spcBef>
              <a:spcAft>
                <a:spcPts val="0"/>
              </a:spcAft>
              <a:buNone/>
            </a:pPr>
            <a:endParaRPr/>
          </a:p>
        </p:txBody>
      </p:sp>
      <p:sp>
        <p:nvSpPr>
          <p:cNvPr id="491" name="Google Shape;491;g1b0d65b2224_2_391:notes"/>
          <p:cNvSpPr>
            <a:spLocks noGrp="1" noRot="1" noChangeAspect="1"/>
          </p:cNvSpPr>
          <p:nvPr>
            <p:ph type="sldImg" idx="2"/>
          </p:nvPr>
        </p:nvSpPr>
        <p:spPr>
          <a:xfrm>
            <a:off x="857419" y="685800"/>
            <a:ext cx="3429169"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b0d65b2224_2_238:notes"/>
          <p:cNvSpPr txBox="1">
            <a:spLocks noGrp="1"/>
          </p:cNvSpPr>
          <p:nvPr>
            <p:ph type="body" idx="1"/>
          </p:nvPr>
        </p:nvSpPr>
        <p:spPr>
          <a:xfrm>
            <a:off x="685800" y="4343400"/>
            <a:ext cx="5486400" cy="4114800"/>
          </a:xfrm>
          <a:prstGeom prst="rect">
            <a:avLst/>
          </a:prstGeom>
        </p:spPr>
        <p:txBody>
          <a:bodyPr spcFirstLastPara="1" wrap="square" lIns="41900" tIns="41900" rIns="41900" bIns="41900" anchor="t" anchorCtr="0">
            <a:noAutofit/>
          </a:bodyPr>
          <a:lstStyle/>
          <a:p>
            <a:pPr marL="0" lvl="0" indent="0" algn="l" rtl="0">
              <a:spcBef>
                <a:spcPts val="0"/>
              </a:spcBef>
              <a:spcAft>
                <a:spcPts val="0"/>
              </a:spcAft>
              <a:buNone/>
            </a:pPr>
            <a:endParaRPr/>
          </a:p>
        </p:txBody>
      </p:sp>
      <p:sp>
        <p:nvSpPr>
          <p:cNvPr id="291" name="Google Shape;291;g1b0d65b2224_2_238:notes"/>
          <p:cNvSpPr>
            <a:spLocks noGrp="1" noRot="1" noChangeAspect="1"/>
          </p:cNvSpPr>
          <p:nvPr>
            <p:ph type="sldImg" idx="2"/>
          </p:nvPr>
        </p:nvSpPr>
        <p:spPr>
          <a:xfrm>
            <a:off x="857419" y="685800"/>
            <a:ext cx="3429169"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b0d65b2224_2_245:notes"/>
          <p:cNvSpPr txBox="1">
            <a:spLocks noGrp="1"/>
          </p:cNvSpPr>
          <p:nvPr>
            <p:ph type="body" idx="1"/>
          </p:nvPr>
        </p:nvSpPr>
        <p:spPr>
          <a:xfrm>
            <a:off x="685800" y="4343400"/>
            <a:ext cx="5486400" cy="4114800"/>
          </a:xfrm>
          <a:prstGeom prst="rect">
            <a:avLst/>
          </a:prstGeom>
        </p:spPr>
        <p:txBody>
          <a:bodyPr spcFirstLastPara="1" wrap="square" lIns="41900" tIns="41900" rIns="41900" bIns="41900" anchor="t" anchorCtr="0">
            <a:noAutofit/>
          </a:bodyPr>
          <a:lstStyle/>
          <a:p>
            <a:pPr marL="0" lvl="0" indent="0" algn="l" rtl="0">
              <a:spcBef>
                <a:spcPts val="0"/>
              </a:spcBef>
              <a:spcAft>
                <a:spcPts val="0"/>
              </a:spcAft>
              <a:buNone/>
            </a:pPr>
            <a:endParaRPr/>
          </a:p>
        </p:txBody>
      </p:sp>
      <p:sp>
        <p:nvSpPr>
          <p:cNvPr id="299" name="Google Shape;299;g1b0d65b2224_2_245:notes"/>
          <p:cNvSpPr>
            <a:spLocks noGrp="1" noRot="1" noChangeAspect="1"/>
          </p:cNvSpPr>
          <p:nvPr>
            <p:ph type="sldImg" idx="2"/>
          </p:nvPr>
        </p:nvSpPr>
        <p:spPr>
          <a:xfrm>
            <a:off x="857419" y="685800"/>
            <a:ext cx="3429169"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b0d65b2224_2_250:notes"/>
          <p:cNvSpPr txBox="1">
            <a:spLocks noGrp="1"/>
          </p:cNvSpPr>
          <p:nvPr>
            <p:ph type="body" idx="1"/>
          </p:nvPr>
        </p:nvSpPr>
        <p:spPr>
          <a:xfrm>
            <a:off x="685800" y="4343400"/>
            <a:ext cx="5486400" cy="4114800"/>
          </a:xfrm>
          <a:prstGeom prst="rect">
            <a:avLst/>
          </a:prstGeom>
        </p:spPr>
        <p:txBody>
          <a:bodyPr spcFirstLastPara="1" wrap="square" lIns="41900" tIns="41900" rIns="41900" bIns="41900" anchor="t" anchorCtr="0">
            <a:noAutofit/>
          </a:bodyPr>
          <a:lstStyle/>
          <a:p>
            <a:pPr marL="0" lvl="0" indent="0" algn="l" rtl="0">
              <a:spcBef>
                <a:spcPts val="0"/>
              </a:spcBef>
              <a:spcAft>
                <a:spcPts val="0"/>
              </a:spcAft>
              <a:buNone/>
            </a:pPr>
            <a:endParaRPr/>
          </a:p>
        </p:txBody>
      </p:sp>
      <p:sp>
        <p:nvSpPr>
          <p:cNvPr id="305" name="Google Shape;305;g1b0d65b2224_2_250:notes"/>
          <p:cNvSpPr>
            <a:spLocks noGrp="1" noRot="1" noChangeAspect="1"/>
          </p:cNvSpPr>
          <p:nvPr>
            <p:ph type="sldImg" idx="2"/>
          </p:nvPr>
        </p:nvSpPr>
        <p:spPr>
          <a:xfrm>
            <a:off x="857419" y="685800"/>
            <a:ext cx="3429169"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b0d65b2224_6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b0d65b2224_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b0d65b2224_6_17:notes"/>
          <p:cNvSpPr txBox="1">
            <a:spLocks noGrp="1"/>
          </p:cNvSpPr>
          <p:nvPr>
            <p:ph type="body" idx="1"/>
          </p:nvPr>
        </p:nvSpPr>
        <p:spPr>
          <a:xfrm>
            <a:off x="685800" y="4343400"/>
            <a:ext cx="5486400" cy="4114800"/>
          </a:xfrm>
          <a:prstGeom prst="rect">
            <a:avLst/>
          </a:prstGeom>
        </p:spPr>
        <p:txBody>
          <a:bodyPr spcFirstLastPara="1" wrap="square" lIns="41900" tIns="41900" rIns="41900" bIns="41900" anchor="t" anchorCtr="0">
            <a:noAutofit/>
          </a:bodyPr>
          <a:lstStyle/>
          <a:p>
            <a:pPr marL="0" lvl="0" indent="0" algn="l" rtl="0">
              <a:spcBef>
                <a:spcPts val="0"/>
              </a:spcBef>
              <a:spcAft>
                <a:spcPts val="0"/>
              </a:spcAft>
              <a:buNone/>
            </a:pPr>
            <a:endParaRPr/>
          </a:p>
        </p:txBody>
      </p:sp>
      <p:sp>
        <p:nvSpPr>
          <p:cNvPr id="321" name="Google Shape;321;g1b0d65b2224_6_17:notes"/>
          <p:cNvSpPr>
            <a:spLocks noGrp="1" noRot="1" noChangeAspect="1"/>
          </p:cNvSpPr>
          <p:nvPr>
            <p:ph type="sldImg" idx="2"/>
          </p:nvPr>
        </p:nvSpPr>
        <p:spPr>
          <a:xfrm>
            <a:off x="857419" y="685800"/>
            <a:ext cx="3429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b0d65b2224_6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b0d65b2224_6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b0d65b2224_6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b0d65b2224_6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55"/>
        <p:cNvGrpSpPr/>
        <p:nvPr/>
      </p:nvGrpSpPr>
      <p:grpSpPr>
        <a:xfrm>
          <a:off x="0" y="0"/>
          <a:ext cx="0" cy="0"/>
          <a:chOff x="0" y="0"/>
          <a:chExt cx="0" cy="0"/>
        </a:xfrm>
      </p:grpSpPr>
      <p:sp>
        <p:nvSpPr>
          <p:cNvPr id="56" name="Google Shape;56;p14" descr="preencoded.png"/>
          <p:cNvSpPr/>
          <p:nvPr/>
        </p:nvSpPr>
        <p:spPr>
          <a:xfrm>
            <a:off x="0" y="0"/>
            <a:ext cx="3971925" cy="5157788"/>
          </a:xfrm>
          <a:custGeom>
            <a:avLst/>
            <a:gdLst/>
            <a:ahLst/>
            <a:cxnLst/>
            <a:rect l="l" t="t" r="r" b="b"/>
            <a:pathLst>
              <a:path w="5295900" h="6877050" extrusionOk="0">
                <a:moveTo>
                  <a:pt x="0" y="0"/>
                </a:moveTo>
                <a:lnTo>
                  <a:pt x="5295900" y="0"/>
                </a:lnTo>
                <a:lnTo>
                  <a:pt x="5295900" y="6877050"/>
                </a:lnTo>
                <a:lnTo>
                  <a:pt x="0" y="687705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57" name="Google Shape;57;p14"/>
          <p:cNvSpPr/>
          <p:nvPr/>
        </p:nvSpPr>
        <p:spPr>
          <a:xfrm>
            <a:off x="1200151" y="864921"/>
            <a:ext cx="6893719" cy="4278579"/>
          </a:xfrm>
          <a:custGeom>
            <a:avLst/>
            <a:gdLst/>
            <a:ahLst/>
            <a:cxnLst/>
            <a:rect l="l" t="t" r="r" b="b"/>
            <a:pathLst>
              <a:path w="9191625" h="5704772" extrusionOk="0">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58" name="Google Shape;58;p14"/>
          <p:cNvSpPr/>
          <p:nvPr/>
        </p:nvSpPr>
        <p:spPr>
          <a:xfrm>
            <a:off x="2096691" y="0"/>
            <a:ext cx="5102356" cy="4047356"/>
          </a:xfrm>
          <a:custGeom>
            <a:avLst/>
            <a:gdLst/>
            <a:ahLst/>
            <a:cxnLst/>
            <a:rect l="l" t="t" r="r" b="b"/>
            <a:pathLst>
              <a:path w="6803142" h="5396474" extrusionOk="0">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lt1">
              <a:alpha val="98823"/>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59" name="Google Shape;59;p14"/>
          <p:cNvSpPr txBox="1">
            <a:spLocks noGrp="1"/>
          </p:cNvSpPr>
          <p:nvPr>
            <p:ph type="ctrTitle"/>
          </p:nvPr>
        </p:nvSpPr>
        <p:spPr>
          <a:xfrm>
            <a:off x="2552319" y="1488186"/>
            <a:ext cx="4039362" cy="918972"/>
          </a:xfrm>
          <a:prstGeom prst="rect">
            <a:avLst/>
          </a:prstGeom>
          <a:noFill/>
          <a:ln>
            <a:noFill/>
          </a:ln>
        </p:spPr>
        <p:txBody>
          <a:bodyPr spcFirstLastPara="1" wrap="square" lIns="68575" tIns="0" rIns="68575" bIns="34275" anchor="t" anchorCtr="0">
            <a:noAutofit/>
          </a:bodyPr>
          <a:lstStyle>
            <a:lvl1pPr lvl="0" algn="ctr">
              <a:lnSpc>
                <a:spcPct val="110795"/>
              </a:lnSpc>
              <a:spcBef>
                <a:spcPts val="0"/>
              </a:spcBef>
              <a:spcAft>
                <a:spcPts val="0"/>
              </a:spcAft>
              <a:buClr>
                <a:schemeClr val="accent6"/>
              </a:buClr>
              <a:buSzPts val="3300"/>
              <a:buFont typeface="Arial Black"/>
              <a:buNone/>
              <a:defRPr sz="33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0" name="Google Shape;60;p14"/>
          <p:cNvSpPr txBox="1">
            <a:spLocks noGrp="1"/>
          </p:cNvSpPr>
          <p:nvPr>
            <p:ph type="subTitle" idx="1"/>
          </p:nvPr>
        </p:nvSpPr>
        <p:spPr>
          <a:xfrm>
            <a:off x="3262122" y="2612898"/>
            <a:ext cx="2619756" cy="659181"/>
          </a:xfrm>
          <a:prstGeom prst="rect">
            <a:avLst/>
          </a:prstGeom>
          <a:noFill/>
          <a:ln>
            <a:noFill/>
          </a:ln>
        </p:spPr>
        <p:txBody>
          <a:bodyPr spcFirstLastPara="1" wrap="square" lIns="0" tIns="0" rIns="0" bIns="0" anchor="t" anchorCtr="0">
            <a:noAutofit/>
          </a:bodyPr>
          <a:lstStyle>
            <a:lvl1pPr lvl="0" algn="ctr">
              <a:lnSpc>
                <a:spcPct val="100000"/>
              </a:lnSpc>
              <a:spcBef>
                <a:spcPts val="300"/>
              </a:spcBef>
              <a:spcAft>
                <a:spcPts val="0"/>
              </a:spcAft>
              <a:buClr>
                <a:schemeClr val="accent6"/>
              </a:buClr>
              <a:buSzPts val="1800"/>
              <a:buNone/>
              <a:defRPr sz="1800"/>
            </a:lvl1pPr>
            <a:lvl2pPr lvl="1" algn="ctr">
              <a:lnSpc>
                <a:spcPct val="100000"/>
              </a:lnSpc>
              <a:spcBef>
                <a:spcPts val="300"/>
              </a:spcBef>
              <a:spcAft>
                <a:spcPts val="0"/>
              </a:spcAft>
              <a:buClr>
                <a:schemeClr val="accent6"/>
              </a:buClr>
              <a:buSzPts val="1500"/>
              <a:buNone/>
              <a:defRPr sz="1500"/>
            </a:lvl2pPr>
            <a:lvl3pPr lvl="2" algn="ctr">
              <a:lnSpc>
                <a:spcPct val="100000"/>
              </a:lnSpc>
              <a:spcBef>
                <a:spcPts val="300"/>
              </a:spcBef>
              <a:spcAft>
                <a:spcPts val="0"/>
              </a:spcAft>
              <a:buClr>
                <a:schemeClr val="accent6"/>
              </a:buClr>
              <a:buSzPts val="1400"/>
              <a:buNone/>
              <a:defRPr sz="1400"/>
            </a:lvl3pPr>
            <a:lvl4pPr lvl="3" algn="ctr">
              <a:lnSpc>
                <a:spcPct val="100000"/>
              </a:lnSpc>
              <a:spcBef>
                <a:spcPts val="300"/>
              </a:spcBef>
              <a:spcAft>
                <a:spcPts val="0"/>
              </a:spcAft>
              <a:buClr>
                <a:schemeClr val="accent6"/>
              </a:buClr>
              <a:buSzPts val="1200"/>
              <a:buNone/>
              <a:defRPr sz="1200"/>
            </a:lvl4pPr>
            <a:lvl5pPr lvl="4" algn="ctr">
              <a:lnSpc>
                <a:spcPct val="100000"/>
              </a:lnSpc>
              <a:spcBef>
                <a:spcPts val="300"/>
              </a:spcBef>
              <a:spcAft>
                <a:spcPts val="0"/>
              </a:spcAft>
              <a:buClr>
                <a:schemeClr val="accent6"/>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61"/>
        <p:cNvGrpSpPr/>
        <p:nvPr/>
      </p:nvGrpSpPr>
      <p:grpSpPr>
        <a:xfrm>
          <a:off x="0" y="0"/>
          <a:ext cx="0" cy="0"/>
          <a:chOff x="0" y="0"/>
          <a:chExt cx="0" cy="0"/>
        </a:xfrm>
      </p:grpSpPr>
      <p:grpSp>
        <p:nvGrpSpPr>
          <p:cNvPr id="62" name="Google Shape;62;p15"/>
          <p:cNvGrpSpPr/>
          <p:nvPr/>
        </p:nvGrpSpPr>
        <p:grpSpPr>
          <a:xfrm>
            <a:off x="4839227" y="2553764"/>
            <a:ext cx="4304773" cy="2600978"/>
            <a:chOff x="5009037" y="2525712"/>
            <a:chExt cx="7170193" cy="4332288"/>
          </a:xfrm>
        </p:grpSpPr>
        <p:sp>
          <p:nvSpPr>
            <p:cNvPr id="63" name="Google Shape;63;p15"/>
            <p:cNvSpPr/>
            <p:nvPr/>
          </p:nvSpPr>
          <p:spPr>
            <a:xfrm>
              <a:off x="5009037" y="2525712"/>
              <a:ext cx="3601721" cy="4332288"/>
            </a:xfrm>
            <a:custGeom>
              <a:avLst/>
              <a:gdLst/>
              <a:ahLst/>
              <a:cxnLst/>
              <a:rect l="l" t="t" r="r" b="b"/>
              <a:pathLst>
                <a:path w="1198" h="1441" extrusionOk="0">
                  <a:moveTo>
                    <a:pt x="1198" y="0"/>
                  </a:moveTo>
                  <a:lnTo>
                    <a:pt x="0" y="1441"/>
                  </a:lnTo>
                  <a:lnTo>
                    <a:pt x="1198" y="1441"/>
                  </a:lnTo>
                  <a:lnTo>
                    <a:pt x="1198"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64" name="Google Shape;64;p15"/>
            <p:cNvSpPr/>
            <p:nvPr/>
          </p:nvSpPr>
          <p:spPr>
            <a:xfrm>
              <a:off x="8589536" y="2525712"/>
              <a:ext cx="3589694" cy="4332288"/>
            </a:xfrm>
            <a:custGeom>
              <a:avLst/>
              <a:gdLst/>
              <a:ahLst/>
              <a:cxnLst/>
              <a:rect l="l" t="t" r="r" b="b"/>
              <a:pathLst>
                <a:path w="1194" h="1441" extrusionOk="0">
                  <a:moveTo>
                    <a:pt x="0" y="0"/>
                  </a:moveTo>
                  <a:lnTo>
                    <a:pt x="1194" y="1441"/>
                  </a:lnTo>
                  <a:lnTo>
                    <a:pt x="0" y="1441"/>
                  </a:lnTo>
                  <a:lnTo>
                    <a:pt x="0" y="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grpSp>
      <p:grpSp>
        <p:nvGrpSpPr>
          <p:cNvPr id="65" name="Google Shape;65;p15"/>
          <p:cNvGrpSpPr/>
          <p:nvPr/>
        </p:nvGrpSpPr>
        <p:grpSpPr>
          <a:xfrm rot="10800000">
            <a:off x="4849208" y="0"/>
            <a:ext cx="4304773" cy="2600978"/>
            <a:chOff x="5183405" y="2678112"/>
            <a:chExt cx="7170193" cy="4332288"/>
          </a:xfrm>
        </p:grpSpPr>
        <p:sp>
          <p:nvSpPr>
            <p:cNvPr id="66" name="Google Shape;66;p15"/>
            <p:cNvSpPr/>
            <p:nvPr/>
          </p:nvSpPr>
          <p:spPr>
            <a:xfrm>
              <a:off x="5183405" y="2678112"/>
              <a:ext cx="3601721" cy="4332288"/>
            </a:xfrm>
            <a:custGeom>
              <a:avLst/>
              <a:gdLst/>
              <a:ahLst/>
              <a:cxnLst/>
              <a:rect l="l" t="t" r="r" b="b"/>
              <a:pathLst>
                <a:path w="1198" h="1441" extrusionOk="0">
                  <a:moveTo>
                    <a:pt x="1198" y="0"/>
                  </a:moveTo>
                  <a:lnTo>
                    <a:pt x="0" y="1441"/>
                  </a:lnTo>
                  <a:lnTo>
                    <a:pt x="1198" y="1441"/>
                  </a:lnTo>
                  <a:lnTo>
                    <a:pt x="1198"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67" name="Google Shape;67;p15"/>
            <p:cNvSpPr/>
            <p:nvPr/>
          </p:nvSpPr>
          <p:spPr>
            <a:xfrm>
              <a:off x="8763903" y="2678112"/>
              <a:ext cx="3589695" cy="4332288"/>
            </a:xfrm>
            <a:custGeom>
              <a:avLst/>
              <a:gdLst/>
              <a:ahLst/>
              <a:cxnLst/>
              <a:rect l="l" t="t" r="r" b="b"/>
              <a:pathLst>
                <a:path w="1194" h="1441" extrusionOk="0">
                  <a:moveTo>
                    <a:pt x="0" y="0"/>
                  </a:moveTo>
                  <a:lnTo>
                    <a:pt x="1194" y="1441"/>
                  </a:lnTo>
                  <a:lnTo>
                    <a:pt x="0" y="1441"/>
                  </a:lnTo>
                  <a:lnTo>
                    <a:pt x="0" y="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grpSp>
      <p:sp>
        <p:nvSpPr>
          <p:cNvPr id="68" name="Google Shape;68;p15" descr="preencoded.png"/>
          <p:cNvSpPr/>
          <p:nvPr/>
        </p:nvSpPr>
        <p:spPr>
          <a:xfrm>
            <a:off x="5731888" y="3433243"/>
            <a:ext cx="581266" cy="581266"/>
          </a:xfrm>
          <a:custGeom>
            <a:avLst/>
            <a:gdLst/>
            <a:ahLst/>
            <a:cxnLst/>
            <a:rect l="l" t="t" r="r" b="b"/>
            <a:pathLst>
              <a:path w="775021" h="775021" extrusionOk="0">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69" name="Google Shape;69;p15"/>
          <p:cNvSpPr txBox="1">
            <a:spLocks noGrp="1"/>
          </p:cNvSpPr>
          <p:nvPr>
            <p:ph type="title"/>
          </p:nvPr>
        </p:nvSpPr>
        <p:spPr>
          <a:xfrm>
            <a:off x="1124712" y="1426464"/>
            <a:ext cx="4270248" cy="576072"/>
          </a:xfrm>
          <a:prstGeom prst="rect">
            <a:avLst/>
          </a:prstGeom>
          <a:noFill/>
          <a:ln>
            <a:noFill/>
          </a:ln>
        </p:spPr>
        <p:txBody>
          <a:bodyPr spcFirstLastPara="1" wrap="square" lIns="68575" tIns="34275" rIns="68575" bIns="34275" anchor="t" anchorCtr="0">
            <a:noAutofit/>
          </a:bodyPr>
          <a:lstStyle>
            <a:lvl1pPr lvl="0" algn="l">
              <a:lnSpc>
                <a:spcPct val="100000"/>
              </a:lnSpc>
              <a:spcBef>
                <a:spcPts val="0"/>
              </a:spcBef>
              <a:spcAft>
                <a:spcPts val="0"/>
              </a:spcAft>
              <a:buClr>
                <a:schemeClr val="accent6"/>
              </a:buClr>
              <a:buSzPts val="3300"/>
              <a:buFont typeface="Arial Black"/>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5"/>
          <p:cNvSpPr txBox="1">
            <a:spLocks noGrp="1"/>
          </p:cNvSpPr>
          <p:nvPr>
            <p:ph type="body" idx="1"/>
          </p:nvPr>
        </p:nvSpPr>
        <p:spPr>
          <a:xfrm>
            <a:off x="1124712" y="2077974"/>
            <a:ext cx="4270248" cy="2341626"/>
          </a:xfrm>
          <a:prstGeom prst="rect">
            <a:avLst/>
          </a:prstGeom>
          <a:noFill/>
          <a:ln>
            <a:noFill/>
          </a:ln>
        </p:spPr>
        <p:txBody>
          <a:bodyPr spcFirstLastPara="1" wrap="square" lIns="68575" tIns="34275" rIns="68575" bIns="34275" anchor="t" anchorCtr="0">
            <a:noAutofit/>
          </a:bodyPr>
          <a:lstStyle>
            <a:lvl1pPr marL="457200" lvl="0" indent="-228600" algn="l">
              <a:lnSpc>
                <a:spcPct val="150000"/>
              </a:lnSpc>
              <a:spcBef>
                <a:spcPts val="0"/>
              </a:spcBef>
              <a:spcAft>
                <a:spcPts val="0"/>
              </a:spcAft>
              <a:buClr>
                <a:schemeClr val="accent6"/>
              </a:buClr>
              <a:buSzPts val="1800"/>
              <a:buNone/>
              <a:defRPr sz="1800"/>
            </a:lvl1pPr>
            <a:lvl2pPr marL="914400" lvl="1" indent="-323850" algn="l">
              <a:lnSpc>
                <a:spcPct val="150000"/>
              </a:lnSpc>
              <a:spcBef>
                <a:spcPts val="0"/>
              </a:spcBef>
              <a:spcAft>
                <a:spcPts val="0"/>
              </a:spcAft>
              <a:buClr>
                <a:schemeClr val="accent6"/>
              </a:buClr>
              <a:buSzPts val="1500"/>
              <a:buChar char="•"/>
              <a:defRPr sz="1500"/>
            </a:lvl2pPr>
            <a:lvl3pPr marL="1371600" lvl="2" indent="-317500" algn="l">
              <a:lnSpc>
                <a:spcPct val="150000"/>
              </a:lnSpc>
              <a:spcBef>
                <a:spcPts val="0"/>
              </a:spcBef>
              <a:spcAft>
                <a:spcPts val="0"/>
              </a:spcAft>
              <a:buClr>
                <a:schemeClr val="accent6"/>
              </a:buClr>
              <a:buSzPts val="1400"/>
              <a:buChar char="•"/>
              <a:defRPr sz="1400"/>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troduction" type="obj">
  <p:cSld name="OBJECT">
    <p:spTree>
      <p:nvGrpSpPr>
        <p:cNvPr id="1" name="Shape 71"/>
        <p:cNvGrpSpPr/>
        <p:nvPr/>
      </p:nvGrpSpPr>
      <p:grpSpPr>
        <a:xfrm>
          <a:off x="0" y="0"/>
          <a:ext cx="0" cy="0"/>
          <a:chOff x="0" y="0"/>
          <a:chExt cx="0" cy="0"/>
        </a:xfrm>
      </p:grpSpPr>
      <p:sp>
        <p:nvSpPr>
          <p:cNvPr id="72" name="Google Shape;72;p16"/>
          <p:cNvSpPr/>
          <p:nvPr/>
        </p:nvSpPr>
        <p:spPr>
          <a:xfrm>
            <a:off x="0" y="2570502"/>
            <a:ext cx="2572650" cy="2572999"/>
          </a:xfrm>
          <a:custGeom>
            <a:avLst/>
            <a:gdLst/>
            <a:ahLst/>
            <a:cxnLst/>
            <a:rect l="l" t="t" r="r" b="b"/>
            <a:pathLst>
              <a:path w="3430200" h="3430665" extrusionOk="0">
                <a:moveTo>
                  <a:pt x="0" y="0"/>
                </a:moveTo>
                <a:lnTo>
                  <a:pt x="3430200" y="0"/>
                </a:lnTo>
                <a:lnTo>
                  <a:pt x="3430200" y="3430665"/>
                </a:lnTo>
                <a:lnTo>
                  <a:pt x="0" y="343066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73" name="Google Shape;73;p16"/>
          <p:cNvSpPr/>
          <p:nvPr/>
        </p:nvSpPr>
        <p:spPr>
          <a:xfrm>
            <a:off x="0" y="2570502"/>
            <a:ext cx="2572650" cy="2572999"/>
          </a:xfrm>
          <a:custGeom>
            <a:avLst/>
            <a:gdLst/>
            <a:ahLst/>
            <a:cxnLst/>
            <a:rect l="l" t="t" r="r" b="b"/>
            <a:pathLst>
              <a:path w="3430200" h="3430665" extrusionOk="0">
                <a:moveTo>
                  <a:pt x="3430200" y="0"/>
                </a:moveTo>
                <a:lnTo>
                  <a:pt x="3430200" y="3430665"/>
                </a:lnTo>
                <a:lnTo>
                  <a:pt x="0" y="3430665"/>
                </a:lnTo>
                <a:lnTo>
                  <a:pt x="0" y="3417531"/>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74" name="Google Shape;74;p16"/>
          <p:cNvSpPr/>
          <p:nvPr/>
        </p:nvSpPr>
        <p:spPr>
          <a:xfrm>
            <a:off x="1" y="1"/>
            <a:ext cx="2567839" cy="2578009"/>
          </a:xfrm>
          <a:custGeom>
            <a:avLst/>
            <a:gdLst/>
            <a:ahLst/>
            <a:cxnLst/>
            <a:rect l="l" t="t" r="r" b="b"/>
            <a:pathLst>
              <a:path w="3423785" h="3437345" extrusionOk="0">
                <a:moveTo>
                  <a:pt x="0" y="0"/>
                </a:moveTo>
                <a:lnTo>
                  <a:pt x="3423785" y="0"/>
                </a:lnTo>
                <a:lnTo>
                  <a:pt x="3423785" y="3437345"/>
                </a:lnTo>
                <a:lnTo>
                  <a:pt x="0" y="3437345"/>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75" name="Google Shape;75;p16"/>
          <p:cNvSpPr txBox="1">
            <a:spLocks noGrp="1"/>
          </p:cNvSpPr>
          <p:nvPr>
            <p:ph type="title"/>
          </p:nvPr>
        </p:nvSpPr>
        <p:spPr>
          <a:xfrm>
            <a:off x="3168396" y="1707642"/>
            <a:ext cx="5074920" cy="576072"/>
          </a:xfrm>
          <a:prstGeom prst="rect">
            <a:avLst/>
          </a:prstGeom>
          <a:noFill/>
          <a:ln>
            <a:noFill/>
          </a:ln>
        </p:spPr>
        <p:txBody>
          <a:bodyPr spcFirstLastPara="1" wrap="square" lIns="68575" tIns="34275" rIns="68575" bIns="34275" anchor="t" anchorCtr="0">
            <a:noAutofit/>
          </a:bodyPr>
          <a:lstStyle>
            <a:lvl1pPr lvl="0" algn="l">
              <a:lnSpc>
                <a:spcPct val="100000"/>
              </a:lnSpc>
              <a:spcBef>
                <a:spcPts val="0"/>
              </a:spcBef>
              <a:spcAft>
                <a:spcPts val="0"/>
              </a:spcAft>
              <a:buClr>
                <a:schemeClr val="accent6"/>
              </a:buClr>
              <a:buSzPts val="3300"/>
              <a:buFont typeface="Arial Black"/>
              <a:buNone/>
              <a:defRPr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6"/>
          <p:cNvSpPr txBox="1">
            <a:spLocks noGrp="1"/>
          </p:cNvSpPr>
          <p:nvPr>
            <p:ph type="body" idx="1"/>
          </p:nvPr>
        </p:nvSpPr>
        <p:spPr>
          <a:xfrm>
            <a:off x="3168396" y="2417064"/>
            <a:ext cx="5074920" cy="2025396"/>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300"/>
              </a:spcBef>
              <a:spcAft>
                <a:spcPts val="0"/>
              </a:spcAft>
              <a:buClr>
                <a:schemeClr val="accent6"/>
              </a:buClr>
              <a:buSzPts val="1100"/>
              <a:buNone/>
              <a:defRPr sz="1100"/>
            </a:lvl1pPr>
            <a:lvl2pPr marL="914400" lvl="1" indent="-298450" algn="l">
              <a:lnSpc>
                <a:spcPct val="100000"/>
              </a:lnSpc>
              <a:spcBef>
                <a:spcPts val="300"/>
              </a:spcBef>
              <a:spcAft>
                <a:spcPts val="0"/>
              </a:spcAft>
              <a:buClr>
                <a:schemeClr val="accent6"/>
              </a:buClr>
              <a:buSzPts val="1100"/>
              <a:buChar char="•"/>
              <a:defRPr sz="1100"/>
            </a:lvl2pPr>
            <a:lvl3pPr marL="1371600" lvl="2" indent="-298450" algn="l">
              <a:lnSpc>
                <a:spcPct val="100000"/>
              </a:lnSpc>
              <a:spcBef>
                <a:spcPts val="300"/>
              </a:spcBef>
              <a:spcAft>
                <a:spcPts val="0"/>
              </a:spcAft>
              <a:buClr>
                <a:schemeClr val="accent6"/>
              </a:buClr>
              <a:buSzPts val="1100"/>
              <a:buChar char="•"/>
              <a:defRPr sz="1100"/>
            </a:lvl3pPr>
            <a:lvl4pPr marL="1828800" lvl="3" indent="-298450" algn="l">
              <a:lnSpc>
                <a:spcPct val="100000"/>
              </a:lnSpc>
              <a:spcBef>
                <a:spcPts val="300"/>
              </a:spcBef>
              <a:spcAft>
                <a:spcPts val="0"/>
              </a:spcAft>
              <a:buClr>
                <a:schemeClr val="accent6"/>
              </a:buClr>
              <a:buSzPts val="1100"/>
              <a:buChar char="•"/>
              <a:defRPr sz="1100"/>
            </a:lvl4pPr>
            <a:lvl5pPr marL="2286000" lvl="4" indent="-298450" algn="l">
              <a:lnSpc>
                <a:spcPct val="100000"/>
              </a:lnSpc>
              <a:spcBef>
                <a:spcPts val="300"/>
              </a:spcBef>
              <a:spcAft>
                <a:spcPts val="0"/>
              </a:spcAft>
              <a:buClr>
                <a:schemeClr val="accent6"/>
              </a:buClr>
              <a:buSzPts val="11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6"/>
          <p:cNvSpPr txBox="1">
            <a:spLocks noGrp="1"/>
          </p:cNvSpPr>
          <p:nvPr>
            <p:ph type="ftr" idx="11"/>
          </p:nvPr>
        </p:nvSpPr>
        <p:spPr>
          <a:xfrm>
            <a:off x="3168396" y="342900"/>
            <a:ext cx="2400300" cy="20574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 name="Google Shape;78;p16"/>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79" name="Google Shape;79;p16"/>
          <p:cNvSpPr/>
          <p:nvPr/>
        </p:nvSpPr>
        <p:spPr>
          <a:xfrm>
            <a:off x="1" y="652"/>
            <a:ext cx="2567839" cy="2577358"/>
          </a:xfrm>
          <a:custGeom>
            <a:avLst/>
            <a:gdLst/>
            <a:ahLst/>
            <a:cxnLst/>
            <a:rect l="l" t="t" r="r" b="b"/>
            <a:pathLst>
              <a:path w="3423785" h="3436477" extrusionOk="0">
                <a:moveTo>
                  <a:pt x="0" y="0"/>
                </a:moveTo>
                <a:lnTo>
                  <a:pt x="3423785" y="3436477"/>
                </a:lnTo>
                <a:lnTo>
                  <a:pt x="0" y="343647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0"/>
        <p:cNvGrpSpPr/>
        <p:nvPr/>
      </p:nvGrpSpPr>
      <p:grpSpPr>
        <a:xfrm>
          <a:off x="0" y="0"/>
          <a:ext cx="0" cy="0"/>
          <a:chOff x="0" y="0"/>
          <a:chExt cx="0" cy="0"/>
        </a:xfrm>
      </p:grpSpPr>
      <p:sp>
        <p:nvSpPr>
          <p:cNvPr id="81" name="Google Shape;81;p17"/>
          <p:cNvSpPr/>
          <p:nvPr/>
        </p:nvSpPr>
        <p:spPr>
          <a:xfrm>
            <a:off x="1547127" y="514856"/>
            <a:ext cx="5830972" cy="4644763"/>
          </a:xfrm>
          <a:custGeom>
            <a:avLst/>
            <a:gdLst/>
            <a:ahLst/>
            <a:cxnLst/>
            <a:rect l="l" t="t" r="r" b="b"/>
            <a:pathLst>
              <a:path w="7774629" h="6193018" extrusionOk="0">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rgbClr val="F8E7E7">
              <a:alpha val="98823"/>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82" name="Google Shape;82;p17"/>
          <p:cNvSpPr/>
          <p:nvPr/>
        </p:nvSpPr>
        <p:spPr>
          <a:xfrm>
            <a:off x="5707689" y="1"/>
            <a:ext cx="1705251" cy="2360999"/>
          </a:xfrm>
          <a:custGeom>
            <a:avLst/>
            <a:gdLst/>
            <a:ahLst/>
            <a:cxnLst/>
            <a:rect l="l" t="t" r="r" b="b"/>
            <a:pathLst>
              <a:path w="2273668" h="3147998" extrusionOk="0">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83" name="Google Shape;83;p17"/>
          <p:cNvSpPr/>
          <p:nvPr/>
        </p:nvSpPr>
        <p:spPr>
          <a:xfrm>
            <a:off x="7412939" y="1"/>
            <a:ext cx="1691196" cy="2356168"/>
          </a:xfrm>
          <a:custGeom>
            <a:avLst/>
            <a:gdLst/>
            <a:ahLst/>
            <a:cxnLst/>
            <a:rect l="l" t="t" r="r" b="b"/>
            <a:pathLst>
              <a:path w="2254928" h="3141557" extrusionOk="0">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84" name="Google Shape;84;p17"/>
          <p:cNvSpPr/>
          <p:nvPr/>
        </p:nvSpPr>
        <p:spPr>
          <a:xfrm>
            <a:off x="6296798" y="1"/>
            <a:ext cx="2219402" cy="1764595"/>
          </a:xfrm>
          <a:custGeom>
            <a:avLst/>
            <a:gdLst/>
            <a:ahLst/>
            <a:cxnLst/>
            <a:rect l="l" t="t" r="r" b="b"/>
            <a:pathLst>
              <a:path w="2959203" h="2352793" extrusionOk="0">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85" name="Google Shape;85;p17"/>
          <p:cNvSpPr/>
          <p:nvPr/>
        </p:nvSpPr>
        <p:spPr>
          <a:xfrm>
            <a:off x="1043140" y="2347997"/>
            <a:ext cx="2329686" cy="2811623"/>
          </a:xfrm>
          <a:custGeom>
            <a:avLst/>
            <a:gdLst/>
            <a:ahLst/>
            <a:cxnLst/>
            <a:rect l="l" t="t" r="r" b="b"/>
            <a:pathLst>
              <a:path w="3106248" h="3748831" extrusionOk="0">
                <a:moveTo>
                  <a:pt x="0" y="0"/>
                </a:moveTo>
                <a:lnTo>
                  <a:pt x="3106248" y="3748831"/>
                </a:lnTo>
                <a:lnTo>
                  <a:pt x="0" y="3748831"/>
                </a:lnTo>
                <a:close/>
              </a:path>
            </a:pathLst>
          </a:custGeom>
          <a:solidFill>
            <a:schemeClr val="accent2">
              <a:alpha val="98823"/>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86" name="Google Shape;86;p17"/>
          <p:cNvSpPr/>
          <p:nvPr/>
        </p:nvSpPr>
        <p:spPr>
          <a:xfrm>
            <a:off x="0" y="2347996"/>
            <a:ext cx="1050480" cy="2811624"/>
          </a:xfrm>
          <a:custGeom>
            <a:avLst/>
            <a:gdLst/>
            <a:ahLst/>
            <a:cxnLst/>
            <a:rect l="l" t="t" r="r" b="b"/>
            <a:pathLst>
              <a:path w="1400640" h="3748832" extrusionOk="0">
                <a:moveTo>
                  <a:pt x="1400640" y="0"/>
                </a:moveTo>
                <a:lnTo>
                  <a:pt x="1400640" y="3748832"/>
                </a:lnTo>
                <a:lnTo>
                  <a:pt x="0" y="3748832"/>
                </a:lnTo>
                <a:lnTo>
                  <a:pt x="0" y="1684743"/>
                </a:ln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EB Garamond"/>
              <a:ea typeface="EB Garamond"/>
              <a:cs typeface="EB Garamond"/>
              <a:sym typeface="EB Garamond"/>
            </a:endParaRPr>
          </a:p>
        </p:txBody>
      </p:sp>
      <p:sp>
        <p:nvSpPr>
          <p:cNvPr id="87" name="Google Shape;87;p17"/>
          <p:cNvSpPr txBox="1">
            <a:spLocks noGrp="1"/>
          </p:cNvSpPr>
          <p:nvPr>
            <p:ph type="title"/>
          </p:nvPr>
        </p:nvSpPr>
        <p:spPr>
          <a:xfrm>
            <a:off x="2171700" y="2832354"/>
            <a:ext cx="4800600" cy="576072"/>
          </a:xfrm>
          <a:prstGeom prst="rect">
            <a:avLst/>
          </a:prstGeom>
          <a:noFill/>
          <a:ln>
            <a:noFill/>
          </a:ln>
        </p:spPr>
        <p:txBody>
          <a:bodyPr spcFirstLastPara="1" wrap="square" lIns="68575" tIns="34275" rIns="68575" bIns="34275" anchor="t" anchorCtr="0">
            <a:noAutofit/>
          </a:bodyPr>
          <a:lstStyle>
            <a:lvl1pPr lvl="0" algn="ctr">
              <a:lnSpc>
                <a:spcPct val="100000"/>
              </a:lnSpc>
              <a:spcBef>
                <a:spcPts val="0"/>
              </a:spcBef>
              <a:spcAft>
                <a:spcPts val="0"/>
              </a:spcAft>
              <a:buClr>
                <a:schemeClr val="accent6"/>
              </a:buClr>
              <a:buSzPts val="3300"/>
              <a:buFont typeface="Arial Black"/>
              <a:buNone/>
              <a:defRPr sz="33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8" name="Google Shape;88;p17"/>
          <p:cNvSpPr txBox="1">
            <a:spLocks noGrp="1"/>
          </p:cNvSpPr>
          <p:nvPr>
            <p:ph type="body" idx="1"/>
          </p:nvPr>
        </p:nvSpPr>
        <p:spPr>
          <a:xfrm>
            <a:off x="2171700" y="3538728"/>
            <a:ext cx="4800600" cy="384048"/>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accent6"/>
              </a:buClr>
              <a:buSzPts val="1800"/>
              <a:buNone/>
              <a:defRPr sz="1800">
                <a:solidFill>
                  <a:schemeClr val="accent6"/>
                </a:solidFill>
              </a:defRPr>
            </a:lvl1pPr>
            <a:lvl2pPr marL="914400" lvl="1" indent="-228600" algn="l">
              <a:lnSpc>
                <a:spcPct val="100000"/>
              </a:lnSpc>
              <a:spcBef>
                <a:spcPts val="300"/>
              </a:spcBef>
              <a:spcAft>
                <a:spcPts val="0"/>
              </a:spcAft>
              <a:buClr>
                <a:srgbClr val="888888"/>
              </a:buClr>
              <a:buSzPts val="1500"/>
              <a:buNone/>
              <a:defRPr sz="1500">
                <a:solidFill>
                  <a:srgbClr val="888888"/>
                </a:solidFill>
              </a:defRPr>
            </a:lvl2pPr>
            <a:lvl3pPr marL="1371600" lvl="2" indent="-228600" algn="l">
              <a:lnSpc>
                <a:spcPct val="100000"/>
              </a:lnSpc>
              <a:spcBef>
                <a:spcPts val="300"/>
              </a:spcBef>
              <a:spcAft>
                <a:spcPts val="0"/>
              </a:spcAft>
              <a:buClr>
                <a:srgbClr val="888888"/>
              </a:buClr>
              <a:buSzPts val="1400"/>
              <a:buNone/>
              <a:defRPr sz="1400">
                <a:solidFill>
                  <a:srgbClr val="888888"/>
                </a:solidFill>
              </a:defRPr>
            </a:lvl3pPr>
            <a:lvl4pPr marL="1828800" lvl="3" indent="-228600" algn="l">
              <a:lnSpc>
                <a:spcPct val="100000"/>
              </a:lnSpc>
              <a:spcBef>
                <a:spcPts val="300"/>
              </a:spcBef>
              <a:spcAft>
                <a:spcPts val="0"/>
              </a:spcAft>
              <a:buClr>
                <a:srgbClr val="888888"/>
              </a:buClr>
              <a:buSzPts val="1200"/>
              <a:buNone/>
              <a:defRPr sz="1200">
                <a:solidFill>
                  <a:srgbClr val="888888"/>
                </a:solidFill>
              </a:defRPr>
            </a:lvl4pPr>
            <a:lvl5pPr marL="2286000" lvl="4" indent="-228600" algn="l">
              <a:lnSpc>
                <a:spcPct val="100000"/>
              </a:lnSpc>
              <a:spcBef>
                <a:spcPts val="3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89"/>
        <p:cNvGrpSpPr/>
        <p:nvPr/>
      </p:nvGrpSpPr>
      <p:grpSpPr>
        <a:xfrm>
          <a:off x="0" y="0"/>
          <a:ext cx="0" cy="0"/>
          <a:chOff x="0" y="0"/>
          <a:chExt cx="0" cy="0"/>
        </a:xfrm>
      </p:grpSpPr>
      <p:sp>
        <p:nvSpPr>
          <p:cNvPr id="90" name="Google Shape;90;p18"/>
          <p:cNvSpPr/>
          <p:nvPr/>
        </p:nvSpPr>
        <p:spPr>
          <a:xfrm>
            <a:off x="1" y="0"/>
            <a:ext cx="1682120" cy="1577225"/>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91" name="Google Shape;91;p18"/>
          <p:cNvSpPr txBox="1">
            <a:spLocks noGrp="1"/>
          </p:cNvSpPr>
          <p:nvPr>
            <p:ph type="title"/>
          </p:nvPr>
        </p:nvSpPr>
        <p:spPr>
          <a:xfrm>
            <a:off x="569214" y="912114"/>
            <a:ext cx="8003286" cy="576072"/>
          </a:xfrm>
          <a:prstGeom prst="rect">
            <a:avLst/>
          </a:prstGeom>
          <a:noFill/>
          <a:ln>
            <a:noFill/>
          </a:ln>
        </p:spPr>
        <p:txBody>
          <a:bodyPr spcFirstLastPara="1" wrap="square" lIns="68575" tIns="34275" rIns="68575" bIns="34275" anchor="t" anchorCtr="0">
            <a:noAutofit/>
          </a:bodyPr>
          <a:lstStyle>
            <a:lvl1pPr lvl="0" algn="ctr">
              <a:lnSpc>
                <a:spcPct val="100000"/>
              </a:lnSpc>
              <a:spcBef>
                <a:spcPts val="0"/>
              </a:spcBef>
              <a:spcAft>
                <a:spcPts val="0"/>
              </a:spcAft>
              <a:buClr>
                <a:schemeClr val="accent6"/>
              </a:buClr>
              <a:buSzPts val="3300"/>
              <a:buFont typeface="Arial Black"/>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8"/>
          <p:cNvSpPr txBox="1">
            <a:spLocks noGrp="1"/>
          </p:cNvSpPr>
          <p:nvPr>
            <p:ph type="body" idx="1"/>
          </p:nvPr>
        </p:nvSpPr>
        <p:spPr>
          <a:xfrm>
            <a:off x="404622" y="1577340"/>
            <a:ext cx="8339328" cy="3326130"/>
          </a:xfrm>
          <a:prstGeom prst="rect">
            <a:avLst/>
          </a:prstGeom>
          <a:noFill/>
          <a:ln>
            <a:noFill/>
          </a:ln>
        </p:spPr>
        <p:txBody>
          <a:bodyPr spcFirstLastPara="1" wrap="square" lIns="68575" tIns="34275" rIns="68575" bIns="34275" anchor="t" anchorCtr="0">
            <a:noAutofit/>
          </a:bodyPr>
          <a:lstStyle>
            <a:lvl1pPr marL="457200" lvl="0" indent="-317500" algn="l">
              <a:lnSpc>
                <a:spcPct val="100000"/>
              </a:lnSpc>
              <a:spcBef>
                <a:spcPts val="300"/>
              </a:spcBef>
              <a:spcAft>
                <a:spcPts val="0"/>
              </a:spcAft>
              <a:buClr>
                <a:schemeClr val="accent6"/>
              </a:buClr>
              <a:buSzPts val="1400"/>
              <a:buChar char="•"/>
              <a:defRPr sz="1400"/>
            </a:lvl1pPr>
            <a:lvl2pPr marL="914400" lvl="1" indent="-304800" algn="l">
              <a:lnSpc>
                <a:spcPct val="100000"/>
              </a:lnSpc>
              <a:spcBef>
                <a:spcPts val="300"/>
              </a:spcBef>
              <a:spcAft>
                <a:spcPts val="0"/>
              </a:spcAft>
              <a:buClr>
                <a:schemeClr val="accent6"/>
              </a:buClr>
              <a:buSzPts val="1200"/>
              <a:buChar char="•"/>
              <a:defRPr sz="1200"/>
            </a:lvl2pPr>
            <a:lvl3pPr marL="1371600" lvl="2" indent="-298450" algn="l">
              <a:lnSpc>
                <a:spcPct val="100000"/>
              </a:lnSpc>
              <a:spcBef>
                <a:spcPts val="300"/>
              </a:spcBef>
              <a:spcAft>
                <a:spcPts val="0"/>
              </a:spcAft>
              <a:buClr>
                <a:schemeClr val="accent6"/>
              </a:buClr>
              <a:buSzPts val="1100"/>
              <a:buChar char="•"/>
              <a:defRPr sz="1100"/>
            </a:lvl3pPr>
            <a:lvl4pPr marL="1828800" lvl="3" indent="-285750" algn="l">
              <a:lnSpc>
                <a:spcPct val="100000"/>
              </a:lnSpc>
              <a:spcBef>
                <a:spcPts val="300"/>
              </a:spcBef>
              <a:spcAft>
                <a:spcPts val="0"/>
              </a:spcAft>
              <a:buClr>
                <a:schemeClr val="accent6"/>
              </a:buClr>
              <a:buSzPts val="900"/>
              <a:buChar char="•"/>
              <a:defRPr sz="900"/>
            </a:lvl4pPr>
            <a:lvl5pPr marL="2286000" lvl="4" indent="-285750" algn="l">
              <a:lnSpc>
                <a:spcPct val="100000"/>
              </a:lnSpc>
              <a:spcBef>
                <a:spcPts val="300"/>
              </a:spcBef>
              <a:spcAft>
                <a:spcPts val="0"/>
              </a:spcAft>
              <a:buClr>
                <a:schemeClr val="accent6"/>
              </a:buClr>
              <a:buSzPts val="900"/>
              <a:buChar char="•"/>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3" name="Google Shape;93;p18"/>
          <p:cNvSpPr txBox="1">
            <a:spLocks noGrp="1"/>
          </p:cNvSpPr>
          <p:nvPr>
            <p:ph type="ftr" idx="11"/>
          </p:nvPr>
        </p:nvSpPr>
        <p:spPr>
          <a:xfrm>
            <a:off x="466344" y="342900"/>
            <a:ext cx="2400300" cy="20574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8"/>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95"/>
        <p:cNvGrpSpPr/>
        <p:nvPr/>
      </p:nvGrpSpPr>
      <p:grpSpPr>
        <a:xfrm>
          <a:off x="0" y="0"/>
          <a:ext cx="0" cy="0"/>
          <a:chOff x="0" y="0"/>
          <a:chExt cx="0" cy="0"/>
        </a:xfrm>
      </p:grpSpPr>
      <p:sp>
        <p:nvSpPr>
          <p:cNvPr id="96" name="Google Shape;96;p19"/>
          <p:cNvSpPr/>
          <p:nvPr/>
        </p:nvSpPr>
        <p:spPr>
          <a:xfrm>
            <a:off x="7399579" y="0"/>
            <a:ext cx="1744421" cy="1635640"/>
          </a:xfrm>
          <a:custGeom>
            <a:avLst/>
            <a:gdLst/>
            <a:ahLst/>
            <a:cxnLst/>
            <a:rect l="l" t="t" r="r" b="b"/>
            <a:pathLst>
              <a:path w="2325894" h="2180854" extrusionOk="0">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97" name="Google Shape;97;p19"/>
          <p:cNvSpPr txBox="1">
            <a:spLocks noGrp="1"/>
          </p:cNvSpPr>
          <p:nvPr>
            <p:ph type="title"/>
          </p:nvPr>
        </p:nvSpPr>
        <p:spPr>
          <a:xfrm>
            <a:off x="569214" y="912114"/>
            <a:ext cx="8003286" cy="576072"/>
          </a:xfrm>
          <a:prstGeom prst="rect">
            <a:avLst/>
          </a:prstGeom>
          <a:noFill/>
          <a:ln>
            <a:noFill/>
          </a:ln>
        </p:spPr>
        <p:txBody>
          <a:bodyPr spcFirstLastPara="1" wrap="square" lIns="68575" tIns="34275" rIns="68575" bIns="34275" anchor="t" anchorCtr="0">
            <a:noAutofit/>
          </a:bodyPr>
          <a:lstStyle>
            <a:lvl1pPr lvl="0" algn="ctr">
              <a:lnSpc>
                <a:spcPct val="100000"/>
              </a:lnSpc>
              <a:spcBef>
                <a:spcPts val="0"/>
              </a:spcBef>
              <a:spcAft>
                <a:spcPts val="0"/>
              </a:spcAft>
              <a:buClr>
                <a:schemeClr val="accent6"/>
              </a:buClr>
              <a:buSzPts val="3300"/>
              <a:buFont typeface="Arial Black"/>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8" name="Google Shape;98;p19"/>
          <p:cNvSpPr txBox="1">
            <a:spLocks noGrp="1"/>
          </p:cNvSpPr>
          <p:nvPr>
            <p:ph type="body" idx="1"/>
          </p:nvPr>
        </p:nvSpPr>
        <p:spPr>
          <a:xfrm>
            <a:off x="566928" y="2119122"/>
            <a:ext cx="8010144" cy="2125980"/>
          </a:xfrm>
          <a:prstGeom prst="rect">
            <a:avLst/>
          </a:prstGeom>
          <a:noFill/>
          <a:ln>
            <a:noFill/>
          </a:ln>
        </p:spPr>
        <p:txBody>
          <a:bodyPr spcFirstLastPara="1" wrap="square" lIns="68575" tIns="34275" rIns="68575" bIns="34275" anchor="t" anchorCtr="0">
            <a:noAutofit/>
          </a:bodyPr>
          <a:lstStyle>
            <a:lvl1pPr marL="457200" lvl="0" indent="-317500" algn="l">
              <a:lnSpc>
                <a:spcPct val="100000"/>
              </a:lnSpc>
              <a:spcBef>
                <a:spcPts val="300"/>
              </a:spcBef>
              <a:spcAft>
                <a:spcPts val="0"/>
              </a:spcAft>
              <a:buClr>
                <a:schemeClr val="accent6"/>
              </a:buClr>
              <a:buSzPts val="1400"/>
              <a:buChar char="•"/>
              <a:defRPr sz="1400"/>
            </a:lvl1pPr>
            <a:lvl2pPr marL="914400" lvl="1" indent="-304800" algn="l">
              <a:lnSpc>
                <a:spcPct val="100000"/>
              </a:lnSpc>
              <a:spcBef>
                <a:spcPts val="300"/>
              </a:spcBef>
              <a:spcAft>
                <a:spcPts val="0"/>
              </a:spcAft>
              <a:buClr>
                <a:schemeClr val="accent6"/>
              </a:buClr>
              <a:buSzPts val="1200"/>
              <a:buChar char="•"/>
              <a:defRPr sz="1200"/>
            </a:lvl2pPr>
            <a:lvl3pPr marL="1371600" lvl="2" indent="-298450" algn="l">
              <a:lnSpc>
                <a:spcPct val="100000"/>
              </a:lnSpc>
              <a:spcBef>
                <a:spcPts val="300"/>
              </a:spcBef>
              <a:spcAft>
                <a:spcPts val="0"/>
              </a:spcAft>
              <a:buClr>
                <a:schemeClr val="accent6"/>
              </a:buClr>
              <a:buSzPts val="1100"/>
              <a:buChar char="•"/>
              <a:defRPr sz="1100"/>
            </a:lvl3pPr>
            <a:lvl4pPr marL="1828800" lvl="3" indent="-285750" algn="l">
              <a:lnSpc>
                <a:spcPct val="100000"/>
              </a:lnSpc>
              <a:spcBef>
                <a:spcPts val="300"/>
              </a:spcBef>
              <a:spcAft>
                <a:spcPts val="0"/>
              </a:spcAft>
              <a:buClr>
                <a:schemeClr val="accent6"/>
              </a:buClr>
              <a:buSzPts val="900"/>
              <a:buChar char="•"/>
              <a:defRPr sz="900"/>
            </a:lvl4pPr>
            <a:lvl5pPr marL="2286000" lvl="4" indent="-285750" algn="l">
              <a:lnSpc>
                <a:spcPct val="100000"/>
              </a:lnSpc>
              <a:spcBef>
                <a:spcPts val="300"/>
              </a:spcBef>
              <a:spcAft>
                <a:spcPts val="0"/>
              </a:spcAft>
              <a:buClr>
                <a:schemeClr val="accent6"/>
              </a:buClr>
              <a:buSzPts val="900"/>
              <a:buChar char="•"/>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9" name="Google Shape;99;p19"/>
          <p:cNvSpPr txBox="1">
            <a:spLocks noGrp="1"/>
          </p:cNvSpPr>
          <p:nvPr>
            <p:ph type="ftr" idx="11"/>
          </p:nvPr>
        </p:nvSpPr>
        <p:spPr>
          <a:xfrm>
            <a:off x="466344" y="342900"/>
            <a:ext cx="2400300" cy="20574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0" name="Google Shape;100;p19"/>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291840" y="1796796"/>
            <a:ext cx="5260086" cy="1220724"/>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2500"/>
              <a:buFont typeface="Arial"/>
              <a:buNone/>
              <a:defRPr sz="2500" b="1">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3" name="Google Shape;103;p20"/>
          <p:cNvSpPr txBox="1">
            <a:spLocks noGrp="1"/>
          </p:cNvSpPr>
          <p:nvPr>
            <p:ph type="body" idx="1"/>
          </p:nvPr>
        </p:nvSpPr>
        <p:spPr>
          <a:xfrm>
            <a:off x="2708910" y="1488186"/>
            <a:ext cx="576072" cy="1220724"/>
          </a:xfrm>
          <a:prstGeom prst="rect">
            <a:avLst/>
          </a:prstGeom>
          <a:noFill/>
          <a:ln>
            <a:noFill/>
          </a:ln>
        </p:spPr>
        <p:txBody>
          <a:bodyPr spcFirstLastPara="1" wrap="square" lIns="68575" tIns="34275" rIns="68575" bIns="41150" anchor="t" anchorCtr="0">
            <a:noAutofit/>
          </a:bodyPr>
          <a:lstStyle>
            <a:lvl1pPr marL="457200" lvl="0" indent="-228600" algn="l">
              <a:lnSpc>
                <a:spcPct val="100000"/>
              </a:lnSpc>
              <a:spcBef>
                <a:spcPts val="300"/>
              </a:spcBef>
              <a:spcAft>
                <a:spcPts val="0"/>
              </a:spcAft>
              <a:buClr>
                <a:schemeClr val="accent6"/>
              </a:buClr>
              <a:buSzPts val="7500"/>
              <a:buNone/>
              <a:defRPr sz="7500" b="1"/>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4" name="Google Shape;104;p20"/>
          <p:cNvSpPr txBox="1">
            <a:spLocks noGrp="1"/>
          </p:cNvSpPr>
          <p:nvPr>
            <p:ph type="body" idx="2"/>
          </p:nvPr>
        </p:nvSpPr>
        <p:spPr>
          <a:xfrm>
            <a:off x="3291840" y="3231356"/>
            <a:ext cx="2949179" cy="44172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Clr>
                <a:schemeClr val="accent6"/>
              </a:buClr>
              <a:buSzPts val="1800"/>
              <a:buNone/>
              <a:defRPr sz="18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5" name="Google Shape;105;p20"/>
          <p:cNvSpPr txBox="1">
            <a:spLocks noGrp="1"/>
          </p:cNvSpPr>
          <p:nvPr>
            <p:ph type="body" idx="3"/>
          </p:nvPr>
        </p:nvSpPr>
        <p:spPr>
          <a:xfrm>
            <a:off x="7125462" y="2407158"/>
            <a:ext cx="576072" cy="1220724"/>
          </a:xfrm>
          <a:prstGeom prst="rect">
            <a:avLst/>
          </a:prstGeom>
          <a:noFill/>
          <a:ln>
            <a:noFill/>
          </a:ln>
        </p:spPr>
        <p:txBody>
          <a:bodyPr spcFirstLastPara="1" wrap="square" lIns="68575" tIns="34275" rIns="68575" bIns="41150" anchor="t" anchorCtr="0">
            <a:noAutofit/>
          </a:bodyPr>
          <a:lstStyle>
            <a:lvl1pPr marL="457200" lvl="0" indent="-228600" algn="l">
              <a:lnSpc>
                <a:spcPct val="100000"/>
              </a:lnSpc>
              <a:spcBef>
                <a:spcPts val="300"/>
              </a:spcBef>
              <a:spcAft>
                <a:spcPts val="0"/>
              </a:spcAft>
              <a:buClr>
                <a:schemeClr val="accent6"/>
              </a:buClr>
              <a:buSzPts val="7500"/>
              <a:buNone/>
              <a:defRPr sz="7500" b="1"/>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6" name="Google Shape;106;p20" descr="preencoded.png"/>
          <p:cNvSpPr/>
          <p:nvPr/>
        </p:nvSpPr>
        <p:spPr>
          <a:xfrm>
            <a:off x="-5338" y="0"/>
            <a:ext cx="1913239" cy="5143500"/>
          </a:xfrm>
          <a:custGeom>
            <a:avLst/>
            <a:gdLst/>
            <a:ahLst/>
            <a:cxnLst/>
            <a:rect l="l" t="t" r="r" b="b"/>
            <a:pathLst>
              <a:path w="2550985" h="6858000" extrusionOk="0">
                <a:moveTo>
                  <a:pt x="2550985" y="0"/>
                </a:moveTo>
                <a:lnTo>
                  <a:pt x="0" y="0"/>
                </a:lnTo>
                <a:lnTo>
                  <a:pt x="0" y="6858000"/>
                </a:lnTo>
                <a:lnTo>
                  <a:pt x="2550985" y="6858000"/>
                </a:lnTo>
                <a:lnTo>
                  <a:pt x="2550985" y="0"/>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107" name="Google Shape;107;p20"/>
          <p:cNvSpPr/>
          <p:nvPr/>
        </p:nvSpPr>
        <p:spPr>
          <a:xfrm>
            <a:off x="-7061" y="0"/>
            <a:ext cx="1911443" cy="1916721"/>
          </a:xfrm>
          <a:custGeom>
            <a:avLst/>
            <a:gdLst/>
            <a:ahLst/>
            <a:cxnLst/>
            <a:rect l="l" t="t" r="r" b="b"/>
            <a:pathLst>
              <a:path w="2548591" h="2555628" extrusionOk="0">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108" name="Google Shape;108;p20" descr="preencoded.png"/>
          <p:cNvSpPr/>
          <p:nvPr/>
        </p:nvSpPr>
        <p:spPr>
          <a:xfrm>
            <a:off x="1907901" y="0"/>
            <a:ext cx="1920255" cy="1920255"/>
          </a:xfrm>
          <a:custGeom>
            <a:avLst/>
            <a:gdLst/>
            <a:ahLst/>
            <a:cxnLst/>
            <a:rect l="l" t="t" r="r" b="b"/>
            <a:pathLst>
              <a:path w="2560340" h="2560340" extrusionOk="0">
                <a:moveTo>
                  <a:pt x="0" y="2560340"/>
                </a:moveTo>
                <a:cubicBezTo>
                  <a:pt x="1414079" y="2560340"/>
                  <a:pt x="2560340" y="1414079"/>
                  <a:pt x="2560340" y="0"/>
                </a:cubicBezTo>
                <a:lnTo>
                  <a:pt x="0" y="0"/>
                </a:lnTo>
                <a:lnTo>
                  <a:pt x="0" y="256034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109" name="Google Shape;109;p20"/>
          <p:cNvSpPr/>
          <p:nvPr/>
        </p:nvSpPr>
        <p:spPr>
          <a:xfrm flipH="1">
            <a:off x="1901438" y="3231350"/>
            <a:ext cx="1913238" cy="1920331"/>
          </a:xfrm>
          <a:custGeom>
            <a:avLst/>
            <a:gdLst/>
            <a:ahLst/>
            <a:cxnLst/>
            <a:rect l="l" t="t" r="r" b="b"/>
            <a:pathLst>
              <a:path w="1079" h="1083" extrusionOk="0">
                <a:moveTo>
                  <a:pt x="0" y="1083"/>
                </a:moveTo>
                <a:lnTo>
                  <a:pt x="1079" y="1083"/>
                </a:lnTo>
                <a:lnTo>
                  <a:pt x="1079" y="0"/>
                </a:lnTo>
                <a:lnTo>
                  <a:pt x="0" y="1083"/>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110" name="Google Shape;110;p20"/>
          <p:cNvSpPr/>
          <p:nvPr/>
        </p:nvSpPr>
        <p:spPr>
          <a:xfrm flipH="1">
            <a:off x="-7963" y="3231350"/>
            <a:ext cx="1913238" cy="1920331"/>
          </a:xfrm>
          <a:custGeom>
            <a:avLst/>
            <a:gdLst/>
            <a:ahLst/>
            <a:cxnLst/>
            <a:rect l="l" t="t" r="r" b="b"/>
            <a:pathLst>
              <a:path w="1079" h="1083" extrusionOk="0">
                <a:moveTo>
                  <a:pt x="0" y="1083"/>
                </a:moveTo>
                <a:lnTo>
                  <a:pt x="1079" y="1083"/>
                </a:lnTo>
                <a:lnTo>
                  <a:pt x="1079" y="0"/>
                </a:lnTo>
                <a:lnTo>
                  <a:pt x="0" y="108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111" name="Google Shape;111;p20"/>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eam x4">
  <p:cSld name="Team x4">
    <p:spTree>
      <p:nvGrpSpPr>
        <p:cNvPr id="1" name="Shape 112"/>
        <p:cNvGrpSpPr/>
        <p:nvPr/>
      </p:nvGrpSpPr>
      <p:grpSpPr>
        <a:xfrm>
          <a:off x="0" y="0"/>
          <a:ext cx="0" cy="0"/>
          <a:chOff x="0" y="0"/>
          <a:chExt cx="0" cy="0"/>
        </a:xfrm>
      </p:grpSpPr>
      <p:sp>
        <p:nvSpPr>
          <p:cNvPr id="113" name="Google Shape;113;p21"/>
          <p:cNvSpPr/>
          <p:nvPr/>
        </p:nvSpPr>
        <p:spPr>
          <a:xfrm>
            <a:off x="-18048" y="2543175"/>
            <a:ext cx="9162047" cy="2600325"/>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300">
              <a:solidFill>
                <a:schemeClr val="lt1"/>
              </a:solidFill>
              <a:latin typeface="EB Garamond"/>
              <a:ea typeface="EB Garamond"/>
              <a:cs typeface="EB Garamond"/>
              <a:sym typeface="EB Garamond"/>
            </a:endParaRPr>
          </a:p>
        </p:txBody>
      </p:sp>
      <p:sp>
        <p:nvSpPr>
          <p:cNvPr id="114" name="Google Shape;114;p21"/>
          <p:cNvSpPr txBox="1">
            <a:spLocks noGrp="1"/>
          </p:cNvSpPr>
          <p:nvPr>
            <p:ph type="title"/>
          </p:nvPr>
        </p:nvSpPr>
        <p:spPr>
          <a:xfrm>
            <a:off x="569214" y="912114"/>
            <a:ext cx="8003286" cy="576072"/>
          </a:xfrm>
          <a:prstGeom prst="rect">
            <a:avLst/>
          </a:prstGeom>
          <a:noFill/>
          <a:ln>
            <a:noFill/>
          </a:ln>
        </p:spPr>
        <p:txBody>
          <a:bodyPr spcFirstLastPara="1" wrap="square" lIns="68575" tIns="34275" rIns="68575" bIns="34275" anchor="t" anchorCtr="0">
            <a:noAutofit/>
          </a:bodyPr>
          <a:lstStyle>
            <a:lvl1pPr lvl="0" algn="ctr">
              <a:lnSpc>
                <a:spcPct val="100000"/>
              </a:lnSpc>
              <a:spcBef>
                <a:spcPts val="0"/>
              </a:spcBef>
              <a:spcAft>
                <a:spcPts val="0"/>
              </a:spcAft>
              <a:buClr>
                <a:schemeClr val="accent6"/>
              </a:buClr>
              <a:buSzPts val="3300"/>
              <a:buFont typeface="Arial Black"/>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5" name="Google Shape;115;p21"/>
          <p:cNvSpPr txBox="1">
            <a:spLocks noGrp="1"/>
          </p:cNvSpPr>
          <p:nvPr>
            <p:ph type="ftr" idx="11"/>
          </p:nvPr>
        </p:nvSpPr>
        <p:spPr>
          <a:xfrm>
            <a:off x="466344" y="342900"/>
            <a:ext cx="2400300" cy="20574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6" name="Google Shape;116;p21"/>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117" name="Google Shape;117;p21"/>
          <p:cNvSpPr>
            <a:spLocks noGrp="1"/>
          </p:cNvSpPr>
          <p:nvPr>
            <p:ph type="pic" idx="2"/>
          </p:nvPr>
        </p:nvSpPr>
        <p:spPr>
          <a:xfrm>
            <a:off x="569179" y="1794017"/>
            <a:ext cx="1947672" cy="1947672"/>
          </a:xfrm>
          <a:prstGeom prst="rect">
            <a:avLst/>
          </a:prstGeom>
          <a:solidFill>
            <a:srgbClr val="E3E5BC"/>
          </a:solidFill>
          <a:ln>
            <a:noFill/>
          </a:ln>
        </p:spPr>
      </p:sp>
      <p:sp>
        <p:nvSpPr>
          <p:cNvPr id="118" name="Google Shape;118;p21"/>
          <p:cNvSpPr txBox="1">
            <a:spLocks noGrp="1"/>
          </p:cNvSpPr>
          <p:nvPr>
            <p:ph type="body" idx="1"/>
          </p:nvPr>
        </p:nvSpPr>
        <p:spPr>
          <a:xfrm>
            <a:off x="569179" y="3742136"/>
            <a:ext cx="1949053" cy="832247"/>
          </a:xfrm>
          <a:prstGeom prst="rect">
            <a:avLst/>
          </a:prstGeom>
          <a:solidFill>
            <a:schemeClr val="lt1"/>
          </a:solidFill>
          <a:ln>
            <a:noFill/>
          </a:ln>
        </p:spPr>
        <p:txBody>
          <a:bodyPr spcFirstLastPara="1" wrap="square" lIns="0" tIns="205725" rIns="0" bIns="34275"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9" name="Google Shape;119;p21"/>
          <p:cNvSpPr txBox="1">
            <a:spLocks noGrp="1"/>
          </p:cNvSpPr>
          <p:nvPr>
            <p:ph type="body" idx="3"/>
          </p:nvPr>
        </p:nvSpPr>
        <p:spPr>
          <a:xfrm>
            <a:off x="687664" y="4199816"/>
            <a:ext cx="1712604" cy="273844"/>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30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0" name="Google Shape;120;p21"/>
          <p:cNvSpPr>
            <a:spLocks noGrp="1"/>
          </p:cNvSpPr>
          <p:nvPr>
            <p:ph type="pic" idx="4"/>
          </p:nvPr>
        </p:nvSpPr>
        <p:spPr>
          <a:xfrm>
            <a:off x="2638021" y="1794464"/>
            <a:ext cx="1947672" cy="1947672"/>
          </a:xfrm>
          <a:prstGeom prst="rect">
            <a:avLst/>
          </a:prstGeom>
          <a:solidFill>
            <a:srgbClr val="E3E5BC"/>
          </a:solidFill>
          <a:ln>
            <a:noFill/>
          </a:ln>
        </p:spPr>
      </p:sp>
      <p:sp>
        <p:nvSpPr>
          <p:cNvPr id="121" name="Google Shape;121;p21"/>
          <p:cNvSpPr txBox="1">
            <a:spLocks noGrp="1"/>
          </p:cNvSpPr>
          <p:nvPr>
            <p:ph type="body" idx="5"/>
          </p:nvPr>
        </p:nvSpPr>
        <p:spPr>
          <a:xfrm>
            <a:off x="2637560" y="3742583"/>
            <a:ext cx="1949053" cy="832247"/>
          </a:xfrm>
          <a:prstGeom prst="rect">
            <a:avLst/>
          </a:prstGeom>
          <a:solidFill>
            <a:schemeClr val="lt1"/>
          </a:solidFill>
          <a:ln>
            <a:noFill/>
          </a:ln>
        </p:spPr>
        <p:txBody>
          <a:bodyPr spcFirstLastPara="1" wrap="square" lIns="0" tIns="205725" rIns="0" bIns="34275"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1"/>
          <p:cNvSpPr txBox="1">
            <a:spLocks noGrp="1"/>
          </p:cNvSpPr>
          <p:nvPr>
            <p:ph type="body" idx="6"/>
          </p:nvPr>
        </p:nvSpPr>
        <p:spPr>
          <a:xfrm>
            <a:off x="2755555" y="4200263"/>
            <a:ext cx="1712604" cy="273844"/>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30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3" name="Google Shape;123;p21"/>
          <p:cNvSpPr>
            <a:spLocks noGrp="1"/>
          </p:cNvSpPr>
          <p:nvPr>
            <p:ph type="pic" idx="7"/>
          </p:nvPr>
        </p:nvSpPr>
        <p:spPr>
          <a:xfrm>
            <a:off x="4706863" y="1794911"/>
            <a:ext cx="1947672" cy="1947672"/>
          </a:xfrm>
          <a:prstGeom prst="rect">
            <a:avLst/>
          </a:prstGeom>
          <a:solidFill>
            <a:srgbClr val="E3E5BC"/>
          </a:solidFill>
          <a:ln>
            <a:noFill/>
          </a:ln>
        </p:spPr>
      </p:sp>
      <p:sp>
        <p:nvSpPr>
          <p:cNvPr id="124" name="Google Shape;124;p21"/>
          <p:cNvSpPr txBox="1">
            <a:spLocks noGrp="1"/>
          </p:cNvSpPr>
          <p:nvPr>
            <p:ph type="body" idx="8"/>
          </p:nvPr>
        </p:nvSpPr>
        <p:spPr>
          <a:xfrm>
            <a:off x="4705942" y="3743030"/>
            <a:ext cx="1949053" cy="832247"/>
          </a:xfrm>
          <a:prstGeom prst="rect">
            <a:avLst/>
          </a:prstGeom>
          <a:solidFill>
            <a:schemeClr val="lt1"/>
          </a:solidFill>
          <a:ln>
            <a:noFill/>
          </a:ln>
        </p:spPr>
        <p:txBody>
          <a:bodyPr spcFirstLastPara="1" wrap="square" lIns="0" tIns="205725" rIns="0" bIns="34275"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5" name="Google Shape;125;p21"/>
          <p:cNvSpPr txBox="1">
            <a:spLocks noGrp="1"/>
          </p:cNvSpPr>
          <p:nvPr>
            <p:ph type="body" idx="9"/>
          </p:nvPr>
        </p:nvSpPr>
        <p:spPr>
          <a:xfrm>
            <a:off x="4824397" y="4200710"/>
            <a:ext cx="1712604" cy="273844"/>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30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6" name="Google Shape;126;p21"/>
          <p:cNvSpPr>
            <a:spLocks noGrp="1"/>
          </p:cNvSpPr>
          <p:nvPr>
            <p:ph type="pic" idx="13"/>
          </p:nvPr>
        </p:nvSpPr>
        <p:spPr>
          <a:xfrm>
            <a:off x="6775704" y="1794911"/>
            <a:ext cx="1947672" cy="1947672"/>
          </a:xfrm>
          <a:prstGeom prst="rect">
            <a:avLst/>
          </a:prstGeom>
          <a:solidFill>
            <a:srgbClr val="E3E5BC"/>
          </a:solidFill>
          <a:ln>
            <a:noFill/>
          </a:ln>
        </p:spPr>
      </p:sp>
      <p:sp>
        <p:nvSpPr>
          <p:cNvPr id="127" name="Google Shape;127;p21"/>
          <p:cNvSpPr txBox="1">
            <a:spLocks noGrp="1"/>
          </p:cNvSpPr>
          <p:nvPr>
            <p:ph type="body" idx="14"/>
          </p:nvPr>
        </p:nvSpPr>
        <p:spPr>
          <a:xfrm>
            <a:off x="6774323" y="3743030"/>
            <a:ext cx="1949053" cy="832247"/>
          </a:xfrm>
          <a:prstGeom prst="rect">
            <a:avLst/>
          </a:prstGeom>
          <a:solidFill>
            <a:schemeClr val="lt1"/>
          </a:solidFill>
          <a:ln>
            <a:noFill/>
          </a:ln>
        </p:spPr>
        <p:txBody>
          <a:bodyPr spcFirstLastPara="1" wrap="square" lIns="0" tIns="205725" rIns="0" bIns="34275"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8" name="Google Shape;128;p21"/>
          <p:cNvSpPr txBox="1">
            <a:spLocks noGrp="1"/>
          </p:cNvSpPr>
          <p:nvPr>
            <p:ph type="body" idx="15"/>
          </p:nvPr>
        </p:nvSpPr>
        <p:spPr>
          <a:xfrm>
            <a:off x="6893238" y="4200710"/>
            <a:ext cx="1712604" cy="273844"/>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30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eam x8">
  <p:cSld name="Team x8">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569214" y="404622"/>
            <a:ext cx="8003286" cy="576072"/>
          </a:xfrm>
          <a:prstGeom prst="rect">
            <a:avLst/>
          </a:prstGeom>
          <a:noFill/>
          <a:ln>
            <a:noFill/>
          </a:ln>
        </p:spPr>
        <p:txBody>
          <a:bodyPr spcFirstLastPara="1" wrap="square" lIns="68575" tIns="34275" rIns="68575" bIns="34275" anchor="t" anchorCtr="0">
            <a:noAutofit/>
          </a:bodyPr>
          <a:lstStyle>
            <a:lvl1pPr lvl="0" algn="ctr">
              <a:lnSpc>
                <a:spcPct val="100000"/>
              </a:lnSpc>
              <a:spcBef>
                <a:spcPts val="0"/>
              </a:spcBef>
              <a:spcAft>
                <a:spcPts val="0"/>
              </a:spcAft>
              <a:buClr>
                <a:schemeClr val="accent6"/>
              </a:buClr>
              <a:buSzPts val="3300"/>
              <a:buFont typeface="Arial Black"/>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1" name="Google Shape;131;p22"/>
          <p:cNvSpPr txBox="1">
            <a:spLocks noGrp="1"/>
          </p:cNvSpPr>
          <p:nvPr>
            <p:ph type="ftr" idx="11"/>
          </p:nvPr>
        </p:nvSpPr>
        <p:spPr>
          <a:xfrm>
            <a:off x="466344" y="342900"/>
            <a:ext cx="2400300" cy="20574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2" name="Google Shape;132;p22"/>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133" name="Google Shape;133;p22"/>
          <p:cNvSpPr>
            <a:spLocks noGrp="1"/>
          </p:cNvSpPr>
          <p:nvPr>
            <p:ph type="pic" idx="2"/>
          </p:nvPr>
        </p:nvSpPr>
        <p:spPr>
          <a:xfrm>
            <a:off x="953262" y="1159002"/>
            <a:ext cx="1522476" cy="1371600"/>
          </a:xfrm>
          <a:prstGeom prst="rect">
            <a:avLst/>
          </a:prstGeom>
          <a:solidFill>
            <a:srgbClr val="E3E5BC"/>
          </a:solidFill>
          <a:ln>
            <a:noFill/>
          </a:ln>
        </p:spPr>
      </p:sp>
      <p:sp>
        <p:nvSpPr>
          <p:cNvPr id="134" name="Google Shape;134;p22"/>
          <p:cNvSpPr txBox="1">
            <a:spLocks noGrp="1"/>
          </p:cNvSpPr>
          <p:nvPr>
            <p:ph type="body" idx="1"/>
          </p:nvPr>
        </p:nvSpPr>
        <p:spPr>
          <a:xfrm>
            <a:off x="953262" y="2393442"/>
            <a:ext cx="1522476" cy="521208"/>
          </a:xfrm>
          <a:prstGeom prst="rect">
            <a:avLst/>
          </a:prstGeom>
          <a:solidFill>
            <a:schemeClr val="accent4"/>
          </a:solidFill>
          <a:ln>
            <a:noFill/>
          </a:ln>
        </p:spPr>
        <p:txBody>
          <a:bodyPr spcFirstLastPara="1" wrap="square" lIns="0" tIns="116575" rIns="0" bIns="34275" anchor="t" anchorCtr="0">
            <a:noAutofit/>
          </a:bodyPr>
          <a:lstStyle>
            <a:lvl1pPr marL="457200" lvl="0" indent="-228600" algn="ctr">
              <a:lnSpc>
                <a:spcPct val="100000"/>
              </a:lnSpc>
              <a:spcBef>
                <a:spcPts val="0"/>
              </a:spcBef>
              <a:spcAft>
                <a:spcPts val="0"/>
              </a:spcAft>
              <a:buClr>
                <a:schemeClr val="accent6"/>
              </a:buClr>
              <a:buSzPts val="1100"/>
              <a:buNone/>
              <a:defRPr sz="1100" b="1" cap="none">
                <a:solidFill>
                  <a:schemeClr val="accent6"/>
                </a:solidFill>
                <a:latin typeface="Arial"/>
                <a:ea typeface="Arial"/>
                <a:cs typeface="Arial"/>
                <a:sym typeface="Arial"/>
              </a:defRPr>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5" name="Google Shape;135;p22"/>
          <p:cNvSpPr txBox="1">
            <a:spLocks noGrp="1"/>
          </p:cNvSpPr>
          <p:nvPr>
            <p:ph type="body" idx="3"/>
          </p:nvPr>
        </p:nvSpPr>
        <p:spPr>
          <a:xfrm>
            <a:off x="953262" y="2712720"/>
            <a:ext cx="1522476" cy="137160"/>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300"/>
              </a:spcBef>
              <a:spcAft>
                <a:spcPts val="0"/>
              </a:spcAft>
              <a:buClr>
                <a:schemeClr val="accent6"/>
              </a:buClr>
              <a:buSzPts val="900"/>
              <a:buNone/>
              <a:defRPr sz="9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6" name="Google Shape;136;p22"/>
          <p:cNvSpPr>
            <a:spLocks noGrp="1"/>
          </p:cNvSpPr>
          <p:nvPr>
            <p:ph type="pic" idx="4"/>
          </p:nvPr>
        </p:nvSpPr>
        <p:spPr>
          <a:xfrm>
            <a:off x="953262" y="3108198"/>
            <a:ext cx="1522476" cy="1371600"/>
          </a:xfrm>
          <a:prstGeom prst="rect">
            <a:avLst/>
          </a:prstGeom>
          <a:solidFill>
            <a:srgbClr val="E3E5BC"/>
          </a:solidFill>
          <a:ln>
            <a:noFill/>
          </a:ln>
        </p:spPr>
      </p:sp>
      <p:sp>
        <p:nvSpPr>
          <p:cNvPr id="137" name="Google Shape;137;p22"/>
          <p:cNvSpPr txBox="1">
            <a:spLocks noGrp="1"/>
          </p:cNvSpPr>
          <p:nvPr>
            <p:ph type="body" idx="5"/>
          </p:nvPr>
        </p:nvSpPr>
        <p:spPr>
          <a:xfrm>
            <a:off x="953262" y="4342638"/>
            <a:ext cx="1522476" cy="521208"/>
          </a:xfrm>
          <a:prstGeom prst="rect">
            <a:avLst/>
          </a:prstGeom>
          <a:solidFill>
            <a:schemeClr val="accent1"/>
          </a:solidFill>
          <a:ln>
            <a:noFill/>
          </a:ln>
        </p:spPr>
        <p:txBody>
          <a:bodyPr spcFirstLastPara="1" wrap="square" lIns="0" tIns="116575" rIns="0" bIns="34275" anchor="t" anchorCtr="0">
            <a:noAutofit/>
          </a:bodyPr>
          <a:lstStyle>
            <a:lvl1pPr marL="457200" lvl="0" indent="-228600" algn="ctr">
              <a:lnSpc>
                <a:spcPct val="100000"/>
              </a:lnSpc>
              <a:spcBef>
                <a:spcPts val="0"/>
              </a:spcBef>
              <a:spcAft>
                <a:spcPts val="0"/>
              </a:spcAft>
              <a:buClr>
                <a:schemeClr val="accent6"/>
              </a:buClr>
              <a:buSzPts val="1100"/>
              <a:buNone/>
              <a:defRPr sz="1100" b="1" cap="none">
                <a:solidFill>
                  <a:schemeClr val="accent6"/>
                </a:solidFill>
                <a:latin typeface="Arial"/>
                <a:ea typeface="Arial"/>
                <a:cs typeface="Arial"/>
                <a:sym typeface="Arial"/>
              </a:defRPr>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8" name="Google Shape;138;p22"/>
          <p:cNvSpPr txBox="1">
            <a:spLocks noGrp="1"/>
          </p:cNvSpPr>
          <p:nvPr>
            <p:ph type="body" idx="6"/>
          </p:nvPr>
        </p:nvSpPr>
        <p:spPr>
          <a:xfrm>
            <a:off x="953262" y="4661916"/>
            <a:ext cx="1522476" cy="137160"/>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300"/>
              </a:spcBef>
              <a:spcAft>
                <a:spcPts val="0"/>
              </a:spcAft>
              <a:buClr>
                <a:schemeClr val="accent6"/>
              </a:buClr>
              <a:buSzPts val="900"/>
              <a:buNone/>
              <a:defRPr sz="9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9" name="Google Shape;139;p22"/>
          <p:cNvSpPr>
            <a:spLocks noGrp="1"/>
          </p:cNvSpPr>
          <p:nvPr>
            <p:ph type="pic" idx="7"/>
          </p:nvPr>
        </p:nvSpPr>
        <p:spPr>
          <a:xfrm>
            <a:off x="2871216" y="1159002"/>
            <a:ext cx="1522476" cy="1371600"/>
          </a:xfrm>
          <a:prstGeom prst="rect">
            <a:avLst/>
          </a:prstGeom>
          <a:solidFill>
            <a:srgbClr val="E3E5BC"/>
          </a:solidFill>
          <a:ln>
            <a:noFill/>
          </a:ln>
        </p:spPr>
      </p:sp>
      <p:sp>
        <p:nvSpPr>
          <p:cNvPr id="140" name="Google Shape;140;p22"/>
          <p:cNvSpPr txBox="1">
            <a:spLocks noGrp="1"/>
          </p:cNvSpPr>
          <p:nvPr>
            <p:ph type="body" idx="8"/>
          </p:nvPr>
        </p:nvSpPr>
        <p:spPr>
          <a:xfrm>
            <a:off x="2871216" y="2393442"/>
            <a:ext cx="1522476" cy="521208"/>
          </a:xfrm>
          <a:prstGeom prst="rect">
            <a:avLst/>
          </a:prstGeom>
          <a:solidFill>
            <a:schemeClr val="accent1"/>
          </a:solidFill>
          <a:ln>
            <a:noFill/>
          </a:ln>
        </p:spPr>
        <p:txBody>
          <a:bodyPr spcFirstLastPara="1" wrap="square" lIns="0" tIns="116575" rIns="0" bIns="34275" anchor="t" anchorCtr="0">
            <a:noAutofit/>
          </a:bodyPr>
          <a:lstStyle>
            <a:lvl1pPr marL="457200" lvl="0" indent="-228600" algn="ctr">
              <a:lnSpc>
                <a:spcPct val="100000"/>
              </a:lnSpc>
              <a:spcBef>
                <a:spcPts val="0"/>
              </a:spcBef>
              <a:spcAft>
                <a:spcPts val="0"/>
              </a:spcAft>
              <a:buClr>
                <a:schemeClr val="accent6"/>
              </a:buClr>
              <a:buSzPts val="1100"/>
              <a:buNone/>
              <a:defRPr sz="1100" b="1" cap="none">
                <a:solidFill>
                  <a:schemeClr val="accent6"/>
                </a:solidFill>
                <a:latin typeface="Arial"/>
                <a:ea typeface="Arial"/>
                <a:cs typeface="Arial"/>
                <a:sym typeface="Arial"/>
              </a:defRPr>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1" name="Google Shape;141;p22"/>
          <p:cNvSpPr txBox="1">
            <a:spLocks noGrp="1"/>
          </p:cNvSpPr>
          <p:nvPr>
            <p:ph type="body" idx="9"/>
          </p:nvPr>
        </p:nvSpPr>
        <p:spPr>
          <a:xfrm>
            <a:off x="2871216" y="2712720"/>
            <a:ext cx="1522476" cy="137160"/>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300"/>
              </a:spcBef>
              <a:spcAft>
                <a:spcPts val="0"/>
              </a:spcAft>
              <a:buClr>
                <a:schemeClr val="accent6"/>
              </a:buClr>
              <a:buSzPts val="900"/>
              <a:buNone/>
              <a:defRPr sz="9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2" name="Google Shape;142;p22"/>
          <p:cNvSpPr>
            <a:spLocks noGrp="1"/>
          </p:cNvSpPr>
          <p:nvPr>
            <p:ph type="pic" idx="13"/>
          </p:nvPr>
        </p:nvSpPr>
        <p:spPr>
          <a:xfrm>
            <a:off x="2871216" y="3108198"/>
            <a:ext cx="1522476" cy="1371600"/>
          </a:xfrm>
          <a:prstGeom prst="rect">
            <a:avLst/>
          </a:prstGeom>
          <a:solidFill>
            <a:srgbClr val="E3E5BC"/>
          </a:solidFill>
          <a:ln>
            <a:noFill/>
          </a:ln>
        </p:spPr>
      </p:sp>
      <p:sp>
        <p:nvSpPr>
          <p:cNvPr id="143" name="Google Shape;143;p22"/>
          <p:cNvSpPr txBox="1">
            <a:spLocks noGrp="1"/>
          </p:cNvSpPr>
          <p:nvPr>
            <p:ph type="body" idx="14"/>
          </p:nvPr>
        </p:nvSpPr>
        <p:spPr>
          <a:xfrm>
            <a:off x="2871216" y="4342638"/>
            <a:ext cx="1522476" cy="521208"/>
          </a:xfrm>
          <a:prstGeom prst="rect">
            <a:avLst/>
          </a:prstGeom>
          <a:solidFill>
            <a:schemeClr val="accent4"/>
          </a:solidFill>
          <a:ln>
            <a:noFill/>
          </a:ln>
        </p:spPr>
        <p:txBody>
          <a:bodyPr spcFirstLastPara="1" wrap="square" lIns="0" tIns="116575" rIns="0" bIns="34275" anchor="t" anchorCtr="0">
            <a:noAutofit/>
          </a:bodyPr>
          <a:lstStyle>
            <a:lvl1pPr marL="457200" lvl="0" indent="-228600" algn="ctr">
              <a:lnSpc>
                <a:spcPct val="100000"/>
              </a:lnSpc>
              <a:spcBef>
                <a:spcPts val="0"/>
              </a:spcBef>
              <a:spcAft>
                <a:spcPts val="0"/>
              </a:spcAft>
              <a:buClr>
                <a:schemeClr val="accent6"/>
              </a:buClr>
              <a:buSzPts val="1100"/>
              <a:buNone/>
              <a:defRPr sz="1100" b="1" cap="none">
                <a:solidFill>
                  <a:schemeClr val="accent6"/>
                </a:solidFill>
                <a:latin typeface="Arial"/>
                <a:ea typeface="Arial"/>
                <a:cs typeface="Arial"/>
                <a:sym typeface="Arial"/>
              </a:defRPr>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4" name="Google Shape;144;p22"/>
          <p:cNvSpPr txBox="1">
            <a:spLocks noGrp="1"/>
          </p:cNvSpPr>
          <p:nvPr>
            <p:ph type="body" idx="15"/>
          </p:nvPr>
        </p:nvSpPr>
        <p:spPr>
          <a:xfrm>
            <a:off x="2871216" y="4661916"/>
            <a:ext cx="1522476" cy="137160"/>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300"/>
              </a:spcBef>
              <a:spcAft>
                <a:spcPts val="0"/>
              </a:spcAft>
              <a:buClr>
                <a:schemeClr val="accent6"/>
              </a:buClr>
              <a:buSzPts val="900"/>
              <a:buNone/>
              <a:defRPr sz="9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5" name="Google Shape;145;p22"/>
          <p:cNvSpPr>
            <a:spLocks noGrp="1"/>
          </p:cNvSpPr>
          <p:nvPr>
            <p:ph type="pic" idx="16"/>
          </p:nvPr>
        </p:nvSpPr>
        <p:spPr>
          <a:xfrm>
            <a:off x="4789170" y="1159002"/>
            <a:ext cx="1522476" cy="1371600"/>
          </a:xfrm>
          <a:prstGeom prst="rect">
            <a:avLst/>
          </a:prstGeom>
          <a:solidFill>
            <a:srgbClr val="E3E5BC"/>
          </a:solidFill>
          <a:ln>
            <a:noFill/>
          </a:ln>
        </p:spPr>
      </p:sp>
      <p:sp>
        <p:nvSpPr>
          <p:cNvPr id="146" name="Google Shape;146;p22"/>
          <p:cNvSpPr txBox="1">
            <a:spLocks noGrp="1"/>
          </p:cNvSpPr>
          <p:nvPr>
            <p:ph type="body" idx="17"/>
          </p:nvPr>
        </p:nvSpPr>
        <p:spPr>
          <a:xfrm>
            <a:off x="4789170" y="2393442"/>
            <a:ext cx="1522476" cy="521208"/>
          </a:xfrm>
          <a:prstGeom prst="rect">
            <a:avLst/>
          </a:prstGeom>
          <a:solidFill>
            <a:schemeClr val="accent4"/>
          </a:solidFill>
          <a:ln>
            <a:noFill/>
          </a:ln>
        </p:spPr>
        <p:txBody>
          <a:bodyPr spcFirstLastPara="1" wrap="square" lIns="0" tIns="116575" rIns="0" bIns="34275" anchor="t" anchorCtr="0">
            <a:noAutofit/>
          </a:bodyPr>
          <a:lstStyle>
            <a:lvl1pPr marL="457200" lvl="0" indent="-228600" algn="ctr">
              <a:lnSpc>
                <a:spcPct val="100000"/>
              </a:lnSpc>
              <a:spcBef>
                <a:spcPts val="0"/>
              </a:spcBef>
              <a:spcAft>
                <a:spcPts val="0"/>
              </a:spcAft>
              <a:buClr>
                <a:schemeClr val="accent6"/>
              </a:buClr>
              <a:buSzPts val="1100"/>
              <a:buNone/>
              <a:defRPr sz="1100" b="1" cap="none">
                <a:solidFill>
                  <a:schemeClr val="accent6"/>
                </a:solidFill>
                <a:latin typeface="Arial"/>
                <a:ea typeface="Arial"/>
                <a:cs typeface="Arial"/>
                <a:sym typeface="Arial"/>
              </a:defRPr>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7" name="Google Shape;147;p22"/>
          <p:cNvSpPr txBox="1">
            <a:spLocks noGrp="1"/>
          </p:cNvSpPr>
          <p:nvPr>
            <p:ph type="body" idx="18"/>
          </p:nvPr>
        </p:nvSpPr>
        <p:spPr>
          <a:xfrm>
            <a:off x="4789170" y="2712720"/>
            <a:ext cx="1522476" cy="137160"/>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300"/>
              </a:spcBef>
              <a:spcAft>
                <a:spcPts val="0"/>
              </a:spcAft>
              <a:buClr>
                <a:schemeClr val="accent6"/>
              </a:buClr>
              <a:buSzPts val="900"/>
              <a:buNone/>
              <a:defRPr sz="9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8" name="Google Shape;148;p22"/>
          <p:cNvSpPr>
            <a:spLocks noGrp="1"/>
          </p:cNvSpPr>
          <p:nvPr>
            <p:ph type="pic" idx="19"/>
          </p:nvPr>
        </p:nvSpPr>
        <p:spPr>
          <a:xfrm>
            <a:off x="4789170" y="3108198"/>
            <a:ext cx="1522476" cy="1371600"/>
          </a:xfrm>
          <a:prstGeom prst="rect">
            <a:avLst/>
          </a:prstGeom>
          <a:solidFill>
            <a:srgbClr val="E3E5BC"/>
          </a:solidFill>
          <a:ln>
            <a:noFill/>
          </a:ln>
        </p:spPr>
      </p:sp>
      <p:sp>
        <p:nvSpPr>
          <p:cNvPr id="149" name="Google Shape;149;p22"/>
          <p:cNvSpPr txBox="1">
            <a:spLocks noGrp="1"/>
          </p:cNvSpPr>
          <p:nvPr>
            <p:ph type="body" idx="20"/>
          </p:nvPr>
        </p:nvSpPr>
        <p:spPr>
          <a:xfrm>
            <a:off x="4789170" y="4342638"/>
            <a:ext cx="1522476" cy="521208"/>
          </a:xfrm>
          <a:prstGeom prst="rect">
            <a:avLst/>
          </a:prstGeom>
          <a:solidFill>
            <a:schemeClr val="accent1"/>
          </a:solidFill>
          <a:ln>
            <a:noFill/>
          </a:ln>
        </p:spPr>
        <p:txBody>
          <a:bodyPr spcFirstLastPara="1" wrap="square" lIns="0" tIns="116575" rIns="0" bIns="34275" anchor="t" anchorCtr="0">
            <a:noAutofit/>
          </a:bodyPr>
          <a:lstStyle>
            <a:lvl1pPr marL="457200" lvl="0" indent="-228600" algn="ctr">
              <a:lnSpc>
                <a:spcPct val="100000"/>
              </a:lnSpc>
              <a:spcBef>
                <a:spcPts val="0"/>
              </a:spcBef>
              <a:spcAft>
                <a:spcPts val="0"/>
              </a:spcAft>
              <a:buClr>
                <a:schemeClr val="accent6"/>
              </a:buClr>
              <a:buSzPts val="1100"/>
              <a:buNone/>
              <a:defRPr sz="1100" b="1" cap="none">
                <a:solidFill>
                  <a:schemeClr val="accent6"/>
                </a:solidFill>
                <a:latin typeface="Arial"/>
                <a:ea typeface="Arial"/>
                <a:cs typeface="Arial"/>
                <a:sym typeface="Arial"/>
              </a:defRPr>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0" name="Google Shape;150;p22"/>
          <p:cNvSpPr txBox="1">
            <a:spLocks noGrp="1"/>
          </p:cNvSpPr>
          <p:nvPr>
            <p:ph type="body" idx="21"/>
          </p:nvPr>
        </p:nvSpPr>
        <p:spPr>
          <a:xfrm>
            <a:off x="4789170" y="4661916"/>
            <a:ext cx="1522476" cy="137160"/>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300"/>
              </a:spcBef>
              <a:spcAft>
                <a:spcPts val="0"/>
              </a:spcAft>
              <a:buClr>
                <a:schemeClr val="accent6"/>
              </a:buClr>
              <a:buSzPts val="900"/>
              <a:buNone/>
              <a:defRPr sz="9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1" name="Google Shape;151;p22"/>
          <p:cNvSpPr>
            <a:spLocks noGrp="1"/>
          </p:cNvSpPr>
          <p:nvPr>
            <p:ph type="pic" idx="22"/>
          </p:nvPr>
        </p:nvSpPr>
        <p:spPr>
          <a:xfrm>
            <a:off x="6707124" y="1159002"/>
            <a:ext cx="1522476" cy="1371600"/>
          </a:xfrm>
          <a:prstGeom prst="rect">
            <a:avLst/>
          </a:prstGeom>
          <a:solidFill>
            <a:srgbClr val="E3E5BC"/>
          </a:solidFill>
          <a:ln>
            <a:noFill/>
          </a:ln>
        </p:spPr>
      </p:sp>
      <p:sp>
        <p:nvSpPr>
          <p:cNvPr id="152" name="Google Shape;152;p22"/>
          <p:cNvSpPr txBox="1">
            <a:spLocks noGrp="1"/>
          </p:cNvSpPr>
          <p:nvPr>
            <p:ph type="body" idx="23"/>
          </p:nvPr>
        </p:nvSpPr>
        <p:spPr>
          <a:xfrm>
            <a:off x="6707124" y="2393442"/>
            <a:ext cx="1522476" cy="521208"/>
          </a:xfrm>
          <a:prstGeom prst="rect">
            <a:avLst/>
          </a:prstGeom>
          <a:solidFill>
            <a:schemeClr val="accent1"/>
          </a:solidFill>
          <a:ln>
            <a:noFill/>
          </a:ln>
        </p:spPr>
        <p:txBody>
          <a:bodyPr spcFirstLastPara="1" wrap="square" lIns="0" tIns="116575" rIns="0" bIns="34275" anchor="t" anchorCtr="0">
            <a:noAutofit/>
          </a:bodyPr>
          <a:lstStyle>
            <a:lvl1pPr marL="457200" lvl="0" indent="-228600" algn="ctr">
              <a:lnSpc>
                <a:spcPct val="100000"/>
              </a:lnSpc>
              <a:spcBef>
                <a:spcPts val="0"/>
              </a:spcBef>
              <a:spcAft>
                <a:spcPts val="0"/>
              </a:spcAft>
              <a:buClr>
                <a:schemeClr val="accent6"/>
              </a:buClr>
              <a:buSzPts val="1100"/>
              <a:buNone/>
              <a:defRPr sz="1100" b="1" cap="none">
                <a:solidFill>
                  <a:schemeClr val="accent6"/>
                </a:solidFill>
                <a:latin typeface="Arial"/>
                <a:ea typeface="Arial"/>
                <a:cs typeface="Arial"/>
                <a:sym typeface="Arial"/>
              </a:defRPr>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3" name="Google Shape;153;p22"/>
          <p:cNvSpPr txBox="1">
            <a:spLocks noGrp="1"/>
          </p:cNvSpPr>
          <p:nvPr>
            <p:ph type="body" idx="24"/>
          </p:nvPr>
        </p:nvSpPr>
        <p:spPr>
          <a:xfrm>
            <a:off x="6707124" y="2712720"/>
            <a:ext cx="1522476" cy="137160"/>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300"/>
              </a:spcBef>
              <a:spcAft>
                <a:spcPts val="0"/>
              </a:spcAft>
              <a:buClr>
                <a:schemeClr val="accent6"/>
              </a:buClr>
              <a:buSzPts val="900"/>
              <a:buNone/>
              <a:defRPr sz="9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4" name="Google Shape;154;p22"/>
          <p:cNvSpPr>
            <a:spLocks noGrp="1"/>
          </p:cNvSpPr>
          <p:nvPr>
            <p:ph type="pic" idx="25"/>
          </p:nvPr>
        </p:nvSpPr>
        <p:spPr>
          <a:xfrm>
            <a:off x="6707124" y="3108198"/>
            <a:ext cx="1522476" cy="1371600"/>
          </a:xfrm>
          <a:prstGeom prst="rect">
            <a:avLst/>
          </a:prstGeom>
          <a:solidFill>
            <a:srgbClr val="E3E5BC"/>
          </a:solidFill>
          <a:ln>
            <a:noFill/>
          </a:ln>
        </p:spPr>
      </p:sp>
      <p:sp>
        <p:nvSpPr>
          <p:cNvPr id="155" name="Google Shape;155;p22"/>
          <p:cNvSpPr txBox="1">
            <a:spLocks noGrp="1"/>
          </p:cNvSpPr>
          <p:nvPr>
            <p:ph type="body" idx="26"/>
          </p:nvPr>
        </p:nvSpPr>
        <p:spPr>
          <a:xfrm>
            <a:off x="6707124" y="4342638"/>
            <a:ext cx="1522476" cy="521208"/>
          </a:xfrm>
          <a:prstGeom prst="rect">
            <a:avLst/>
          </a:prstGeom>
          <a:solidFill>
            <a:schemeClr val="accent4"/>
          </a:solidFill>
          <a:ln>
            <a:noFill/>
          </a:ln>
        </p:spPr>
        <p:txBody>
          <a:bodyPr spcFirstLastPara="1" wrap="square" lIns="0" tIns="116575" rIns="0" bIns="34275" anchor="t" anchorCtr="0">
            <a:noAutofit/>
          </a:bodyPr>
          <a:lstStyle>
            <a:lvl1pPr marL="457200" lvl="0" indent="-228600" algn="ctr">
              <a:lnSpc>
                <a:spcPct val="100000"/>
              </a:lnSpc>
              <a:spcBef>
                <a:spcPts val="0"/>
              </a:spcBef>
              <a:spcAft>
                <a:spcPts val="0"/>
              </a:spcAft>
              <a:buClr>
                <a:schemeClr val="accent6"/>
              </a:buClr>
              <a:buSzPts val="1100"/>
              <a:buNone/>
              <a:defRPr sz="1100" b="1" cap="none">
                <a:solidFill>
                  <a:schemeClr val="accent6"/>
                </a:solidFill>
                <a:latin typeface="Arial"/>
                <a:ea typeface="Arial"/>
                <a:cs typeface="Arial"/>
                <a:sym typeface="Arial"/>
              </a:defRPr>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6" name="Google Shape;156;p22"/>
          <p:cNvSpPr txBox="1">
            <a:spLocks noGrp="1"/>
          </p:cNvSpPr>
          <p:nvPr>
            <p:ph type="body" idx="27"/>
          </p:nvPr>
        </p:nvSpPr>
        <p:spPr>
          <a:xfrm>
            <a:off x="6707124" y="4661916"/>
            <a:ext cx="1522476" cy="137160"/>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300"/>
              </a:spcBef>
              <a:spcAft>
                <a:spcPts val="0"/>
              </a:spcAft>
              <a:buClr>
                <a:schemeClr val="accent6"/>
              </a:buClr>
              <a:buSzPts val="900"/>
              <a:buNone/>
              <a:defRPr sz="9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5 Column">
  <p:cSld name="5 Column">
    <p:spTree>
      <p:nvGrpSpPr>
        <p:cNvPr id="1" name="Shape 157"/>
        <p:cNvGrpSpPr/>
        <p:nvPr/>
      </p:nvGrpSpPr>
      <p:grpSpPr>
        <a:xfrm>
          <a:off x="0" y="0"/>
          <a:ext cx="0" cy="0"/>
          <a:chOff x="0" y="0"/>
          <a:chExt cx="0" cy="0"/>
        </a:xfrm>
      </p:grpSpPr>
      <p:sp>
        <p:nvSpPr>
          <p:cNvPr id="158" name="Google Shape;158;p23"/>
          <p:cNvSpPr/>
          <p:nvPr/>
        </p:nvSpPr>
        <p:spPr>
          <a:xfrm>
            <a:off x="514004" y="2847360"/>
            <a:ext cx="1508760" cy="1138428"/>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EB Garamond"/>
              <a:ea typeface="EB Garamond"/>
              <a:cs typeface="EB Garamond"/>
              <a:sym typeface="EB Garamond"/>
            </a:endParaRPr>
          </a:p>
        </p:txBody>
      </p:sp>
      <p:sp>
        <p:nvSpPr>
          <p:cNvPr id="159" name="Google Shape;159;p23"/>
          <p:cNvSpPr/>
          <p:nvPr/>
        </p:nvSpPr>
        <p:spPr>
          <a:xfrm>
            <a:off x="2175683" y="2847360"/>
            <a:ext cx="1508760" cy="1138428"/>
          </a:xfrm>
          <a:prstGeom prst="rect">
            <a:avLst/>
          </a:prstGeom>
          <a:solidFill>
            <a:srgbClr val="DCE6F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EB Garamond"/>
              <a:ea typeface="EB Garamond"/>
              <a:cs typeface="EB Garamond"/>
              <a:sym typeface="EB Garamond"/>
            </a:endParaRPr>
          </a:p>
        </p:txBody>
      </p:sp>
      <p:sp>
        <p:nvSpPr>
          <p:cNvPr id="160" name="Google Shape;160;p23"/>
          <p:cNvSpPr/>
          <p:nvPr/>
        </p:nvSpPr>
        <p:spPr>
          <a:xfrm>
            <a:off x="3837363" y="2847360"/>
            <a:ext cx="1508760" cy="1138428"/>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EB Garamond"/>
              <a:ea typeface="EB Garamond"/>
              <a:cs typeface="EB Garamond"/>
              <a:sym typeface="EB Garamond"/>
            </a:endParaRPr>
          </a:p>
        </p:txBody>
      </p:sp>
      <p:sp>
        <p:nvSpPr>
          <p:cNvPr id="161" name="Google Shape;161;p23"/>
          <p:cNvSpPr/>
          <p:nvPr/>
        </p:nvSpPr>
        <p:spPr>
          <a:xfrm>
            <a:off x="7160722" y="2847360"/>
            <a:ext cx="1508760" cy="1138428"/>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EB Garamond"/>
              <a:ea typeface="EB Garamond"/>
              <a:cs typeface="EB Garamond"/>
              <a:sym typeface="EB Garamond"/>
            </a:endParaRPr>
          </a:p>
        </p:txBody>
      </p:sp>
      <p:sp>
        <p:nvSpPr>
          <p:cNvPr id="162" name="Google Shape;162;p23"/>
          <p:cNvSpPr/>
          <p:nvPr/>
        </p:nvSpPr>
        <p:spPr>
          <a:xfrm>
            <a:off x="5499043" y="2847360"/>
            <a:ext cx="1508760" cy="1138428"/>
          </a:xfrm>
          <a:prstGeom prst="rect">
            <a:avLst/>
          </a:prstGeom>
          <a:solidFill>
            <a:srgbClr val="DCE6F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EB Garamond"/>
              <a:ea typeface="EB Garamond"/>
              <a:cs typeface="EB Garamond"/>
              <a:sym typeface="EB Garamond"/>
            </a:endParaRPr>
          </a:p>
        </p:txBody>
      </p:sp>
      <p:sp>
        <p:nvSpPr>
          <p:cNvPr id="163" name="Google Shape;163;p23"/>
          <p:cNvSpPr txBox="1">
            <a:spLocks noGrp="1"/>
          </p:cNvSpPr>
          <p:nvPr>
            <p:ph type="title"/>
          </p:nvPr>
        </p:nvSpPr>
        <p:spPr>
          <a:xfrm>
            <a:off x="569214" y="630936"/>
            <a:ext cx="8003286" cy="576072"/>
          </a:xfrm>
          <a:prstGeom prst="rect">
            <a:avLst/>
          </a:prstGeom>
          <a:noFill/>
          <a:ln>
            <a:noFill/>
          </a:ln>
        </p:spPr>
        <p:txBody>
          <a:bodyPr spcFirstLastPara="1" wrap="square" lIns="68575" tIns="34275" rIns="68575" bIns="34275" anchor="t" anchorCtr="0">
            <a:noAutofit/>
          </a:bodyPr>
          <a:lstStyle>
            <a:lvl1pPr lvl="0" algn="ctr">
              <a:lnSpc>
                <a:spcPct val="100000"/>
              </a:lnSpc>
              <a:spcBef>
                <a:spcPts val="0"/>
              </a:spcBef>
              <a:spcAft>
                <a:spcPts val="0"/>
              </a:spcAft>
              <a:buClr>
                <a:schemeClr val="accent6"/>
              </a:buClr>
              <a:buSzPts val="3300"/>
              <a:buFont typeface="Arial Black"/>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4" name="Google Shape;164;p23"/>
          <p:cNvSpPr txBox="1">
            <a:spLocks noGrp="1"/>
          </p:cNvSpPr>
          <p:nvPr>
            <p:ph type="ftr" idx="11"/>
          </p:nvPr>
        </p:nvSpPr>
        <p:spPr>
          <a:xfrm>
            <a:off x="466344" y="342900"/>
            <a:ext cx="2400300" cy="20574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5" name="Google Shape;165;p23"/>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166" name="Google Shape;166;p23"/>
          <p:cNvSpPr txBox="1">
            <a:spLocks noGrp="1"/>
          </p:cNvSpPr>
          <p:nvPr>
            <p:ph type="body" idx="1"/>
          </p:nvPr>
        </p:nvSpPr>
        <p:spPr>
          <a:xfrm>
            <a:off x="514004" y="1868763"/>
            <a:ext cx="1508760" cy="2118880"/>
          </a:xfrm>
          <a:prstGeom prst="rect">
            <a:avLst/>
          </a:prstGeom>
          <a:noFill/>
          <a:ln w="12700" cap="flat" cmpd="sng">
            <a:solidFill>
              <a:schemeClr val="accent1"/>
            </a:solidFill>
            <a:prstDash val="solid"/>
            <a:round/>
            <a:headEnd type="none" w="sm" len="sm"/>
            <a:tailEnd type="none" w="sm" len="sm"/>
          </a:ln>
        </p:spPr>
        <p:txBody>
          <a:bodyPr spcFirstLastPara="1" wrap="square" lIns="68575" tIns="514350" rIns="68575" bIns="34275"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67" name="Google Shape;167;p23"/>
          <p:cNvSpPr>
            <a:spLocks noGrp="1"/>
          </p:cNvSpPr>
          <p:nvPr>
            <p:ph type="pic" idx="2"/>
          </p:nvPr>
        </p:nvSpPr>
        <p:spPr>
          <a:xfrm>
            <a:off x="1004351" y="1583294"/>
            <a:ext cx="528066" cy="528066"/>
          </a:xfrm>
          <a:prstGeom prst="ellipse">
            <a:avLst/>
          </a:prstGeom>
          <a:solidFill>
            <a:schemeClr val="accent1"/>
          </a:solidFill>
          <a:ln>
            <a:noFill/>
          </a:ln>
        </p:spPr>
      </p:sp>
      <p:sp>
        <p:nvSpPr>
          <p:cNvPr id="168" name="Google Shape;168;p23"/>
          <p:cNvSpPr txBox="1">
            <a:spLocks noGrp="1"/>
          </p:cNvSpPr>
          <p:nvPr>
            <p:ph type="body" idx="3"/>
          </p:nvPr>
        </p:nvSpPr>
        <p:spPr>
          <a:xfrm>
            <a:off x="548293" y="2916303"/>
            <a:ext cx="1440180" cy="1028700"/>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9" name="Google Shape;169;p23"/>
          <p:cNvSpPr txBox="1">
            <a:spLocks noGrp="1"/>
          </p:cNvSpPr>
          <p:nvPr>
            <p:ph type="body" idx="4"/>
          </p:nvPr>
        </p:nvSpPr>
        <p:spPr>
          <a:xfrm>
            <a:off x="2175682" y="1868763"/>
            <a:ext cx="1508760" cy="2118880"/>
          </a:xfrm>
          <a:prstGeom prst="rect">
            <a:avLst/>
          </a:prstGeom>
          <a:noFill/>
          <a:ln w="12700" cap="flat" cmpd="sng">
            <a:solidFill>
              <a:schemeClr val="accent3"/>
            </a:solidFill>
            <a:prstDash val="solid"/>
            <a:round/>
            <a:headEnd type="none" w="sm" len="sm"/>
            <a:tailEnd type="none" w="sm" len="sm"/>
          </a:ln>
        </p:spPr>
        <p:txBody>
          <a:bodyPr spcFirstLastPara="1" wrap="square" lIns="68575" tIns="514350" rIns="68575" bIns="34275"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70" name="Google Shape;170;p23"/>
          <p:cNvSpPr>
            <a:spLocks noGrp="1"/>
          </p:cNvSpPr>
          <p:nvPr>
            <p:ph type="pic" idx="5"/>
          </p:nvPr>
        </p:nvSpPr>
        <p:spPr>
          <a:xfrm>
            <a:off x="2666030" y="1583294"/>
            <a:ext cx="528066" cy="528066"/>
          </a:xfrm>
          <a:prstGeom prst="ellipse">
            <a:avLst/>
          </a:prstGeom>
          <a:solidFill>
            <a:schemeClr val="accent3"/>
          </a:solidFill>
          <a:ln>
            <a:noFill/>
          </a:ln>
        </p:spPr>
      </p:sp>
      <p:sp>
        <p:nvSpPr>
          <p:cNvPr id="171" name="Google Shape;171;p23"/>
          <p:cNvSpPr txBox="1">
            <a:spLocks noGrp="1"/>
          </p:cNvSpPr>
          <p:nvPr>
            <p:ph type="body" idx="6"/>
          </p:nvPr>
        </p:nvSpPr>
        <p:spPr>
          <a:xfrm>
            <a:off x="2209973" y="2916303"/>
            <a:ext cx="1440180" cy="1028700"/>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2" name="Google Shape;172;p23"/>
          <p:cNvSpPr txBox="1">
            <a:spLocks noGrp="1"/>
          </p:cNvSpPr>
          <p:nvPr>
            <p:ph type="body" idx="7"/>
          </p:nvPr>
        </p:nvSpPr>
        <p:spPr>
          <a:xfrm>
            <a:off x="3837363" y="1868763"/>
            <a:ext cx="1508760" cy="2118880"/>
          </a:xfrm>
          <a:prstGeom prst="rect">
            <a:avLst/>
          </a:prstGeom>
          <a:noFill/>
          <a:ln w="12700" cap="flat" cmpd="sng">
            <a:solidFill>
              <a:schemeClr val="accent1"/>
            </a:solidFill>
            <a:prstDash val="solid"/>
            <a:round/>
            <a:headEnd type="none" w="sm" len="sm"/>
            <a:tailEnd type="none" w="sm" len="sm"/>
          </a:ln>
        </p:spPr>
        <p:txBody>
          <a:bodyPr spcFirstLastPara="1" wrap="square" lIns="68575" tIns="514350" rIns="68575" bIns="34275"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73" name="Google Shape;173;p23"/>
          <p:cNvSpPr>
            <a:spLocks noGrp="1"/>
          </p:cNvSpPr>
          <p:nvPr>
            <p:ph type="pic" idx="8"/>
          </p:nvPr>
        </p:nvSpPr>
        <p:spPr>
          <a:xfrm>
            <a:off x="4327710" y="1583294"/>
            <a:ext cx="528066" cy="528066"/>
          </a:xfrm>
          <a:prstGeom prst="ellipse">
            <a:avLst/>
          </a:prstGeom>
          <a:solidFill>
            <a:schemeClr val="accent1"/>
          </a:solidFill>
          <a:ln>
            <a:noFill/>
          </a:ln>
        </p:spPr>
      </p:sp>
      <p:sp>
        <p:nvSpPr>
          <p:cNvPr id="174" name="Google Shape;174;p23"/>
          <p:cNvSpPr txBox="1">
            <a:spLocks noGrp="1"/>
          </p:cNvSpPr>
          <p:nvPr>
            <p:ph type="body" idx="9"/>
          </p:nvPr>
        </p:nvSpPr>
        <p:spPr>
          <a:xfrm>
            <a:off x="3871653" y="2916303"/>
            <a:ext cx="1440180" cy="1028700"/>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5" name="Google Shape;175;p23"/>
          <p:cNvSpPr txBox="1">
            <a:spLocks noGrp="1"/>
          </p:cNvSpPr>
          <p:nvPr>
            <p:ph type="body" idx="13"/>
          </p:nvPr>
        </p:nvSpPr>
        <p:spPr>
          <a:xfrm>
            <a:off x="5499043" y="1868763"/>
            <a:ext cx="1508760" cy="2118880"/>
          </a:xfrm>
          <a:prstGeom prst="rect">
            <a:avLst/>
          </a:prstGeom>
          <a:noFill/>
          <a:ln w="12700" cap="flat" cmpd="sng">
            <a:solidFill>
              <a:schemeClr val="accent3"/>
            </a:solidFill>
            <a:prstDash val="solid"/>
            <a:round/>
            <a:headEnd type="none" w="sm" len="sm"/>
            <a:tailEnd type="none" w="sm" len="sm"/>
          </a:ln>
        </p:spPr>
        <p:txBody>
          <a:bodyPr spcFirstLastPara="1" wrap="square" lIns="68575" tIns="514350" rIns="68575" bIns="34275"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76" name="Google Shape;176;p23"/>
          <p:cNvSpPr>
            <a:spLocks noGrp="1"/>
          </p:cNvSpPr>
          <p:nvPr>
            <p:ph type="pic" idx="14"/>
          </p:nvPr>
        </p:nvSpPr>
        <p:spPr>
          <a:xfrm>
            <a:off x="5989390" y="1583294"/>
            <a:ext cx="528066" cy="528066"/>
          </a:xfrm>
          <a:prstGeom prst="ellipse">
            <a:avLst/>
          </a:prstGeom>
          <a:solidFill>
            <a:schemeClr val="accent3"/>
          </a:solidFill>
          <a:ln>
            <a:noFill/>
          </a:ln>
        </p:spPr>
      </p:sp>
      <p:sp>
        <p:nvSpPr>
          <p:cNvPr id="177" name="Google Shape;177;p23"/>
          <p:cNvSpPr txBox="1">
            <a:spLocks noGrp="1"/>
          </p:cNvSpPr>
          <p:nvPr>
            <p:ph type="body" idx="15"/>
          </p:nvPr>
        </p:nvSpPr>
        <p:spPr>
          <a:xfrm>
            <a:off x="5533333" y="2916303"/>
            <a:ext cx="1440180" cy="1028700"/>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8" name="Google Shape;178;p23"/>
          <p:cNvSpPr txBox="1">
            <a:spLocks noGrp="1"/>
          </p:cNvSpPr>
          <p:nvPr>
            <p:ph type="body" idx="16"/>
          </p:nvPr>
        </p:nvSpPr>
        <p:spPr>
          <a:xfrm>
            <a:off x="7160722" y="1868763"/>
            <a:ext cx="1508760" cy="2118880"/>
          </a:xfrm>
          <a:prstGeom prst="rect">
            <a:avLst/>
          </a:prstGeom>
          <a:noFill/>
          <a:ln w="12700" cap="flat" cmpd="sng">
            <a:solidFill>
              <a:schemeClr val="accent1"/>
            </a:solidFill>
            <a:prstDash val="solid"/>
            <a:round/>
            <a:headEnd type="none" w="sm" len="sm"/>
            <a:tailEnd type="none" w="sm" len="sm"/>
          </a:ln>
        </p:spPr>
        <p:txBody>
          <a:bodyPr spcFirstLastPara="1" wrap="square" lIns="68575" tIns="514350" rIns="68575" bIns="34275"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79" name="Google Shape;179;p23"/>
          <p:cNvSpPr>
            <a:spLocks noGrp="1"/>
          </p:cNvSpPr>
          <p:nvPr>
            <p:ph type="pic" idx="17"/>
          </p:nvPr>
        </p:nvSpPr>
        <p:spPr>
          <a:xfrm>
            <a:off x="7651069" y="1583294"/>
            <a:ext cx="528066" cy="528066"/>
          </a:xfrm>
          <a:prstGeom prst="ellipse">
            <a:avLst/>
          </a:prstGeom>
          <a:solidFill>
            <a:schemeClr val="accent1"/>
          </a:solidFill>
          <a:ln>
            <a:noFill/>
          </a:ln>
        </p:spPr>
      </p:sp>
      <p:sp>
        <p:nvSpPr>
          <p:cNvPr id="180" name="Google Shape;180;p23"/>
          <p:cNvSpPr txBox="1">
            <a:spLocks noGrp="1"/>
          </p:cNvSpPr>
          <p:nvPr>
            <p:ph type="body" idx="18"/>
          </p:nvPr>
        </p:nvSpPr>
        <p:spPr>
          <a:xfrm>
            <a:off x="7195012" y="2916303"/>
            <a:ext cx="1440180" cy="1028700"/>
          </a:xfrm>
          <a:prstGeom prst="rect">
            <a:avLst/>
          </a:prstGeom>
          <a:noFill/>
          <a:ln>
            <a:noFill/>
          </a:ln>
        </p:spPr>
        <p:txBody>
          <a:bodyPr spcFirstLastPara="1" wrap="square" lIns="68575" tIns="34275" rIns="68575" bIns="34275" anchor="ctr" anchorCtr="0">
            <a:noAutofit/>
          </a:bodyPr>
          <a:lstStyle>
            <a:lvl1pPr marL="457200" lvl="0" indent="-228600" algn="ctr">
              <a:lnSpc>
                <a:spcPct val="100000"/>
              </a:lnSpc>
              <a:spcBef>
                <a:spcPts val="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81"/>
        <p:cNvGrpSpPr/>
        <p:nvPr/>
      </p:nvGrpSpPr>
      <p:grpSpPr>
        <a:xfrm>
          <a:off x="0" y="0"/>
          <a:ext cx="0" cy="0"/>
          <a:chOff x="0" y="0"/>
          <a:chExt cx="0" cy="0"/>
        </a:xfrm>
      </p:grpSpPr>
      <p:sp>
        <p:nvSpPr>
          <p:cNvPr id="182" name="Google Shape;182;p24"/>
          <p:cNvSpPr/>
          <p:nvPr/>
        </p:nvSpPr>
        <p:spPr>
          <a:xfrm>
            <a:off x="0" y="0"/>
            <a:ext cx="2128838" cy="2143468"/>
          </a:xfrm>
          <a:custGeom>
            <a:avLst/>
            <a:gdLst/>
            <a:ahLst/>
            <a:cxnLst/>
            <a:rect l="l" t="t" r="r" b="b"/>
            <a:pathLst>
              <a:path w="2838450" h="2857958" extrusionOk="0">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183" name="Google Shape;183;p24"/>
          <p:cNvSpPr/>
          <p:nvPr/>
        </p:nvSpPr>
        <p:spPr>
          <a:xfrm>
            <a:off x="1" y="-1"/>
            <a:ext cx="1477970" cy="1492700"/>
          </a:xfrm>
          <a:custGeom>
            <a:avLst/>
            <a:gdLst/>
            <a:ahLst/>
            <a:cxnLst/>
            <a:rect l="l" t="t" r="r" b="b"/>
            <a:pathLst>
              <a:path w="1970627" h="1990267" extrusionOk="0">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184" name="Google Shape;184;p24"/>
          <p:cNvSpPr/>
          <p:nvPr/>
        </p:nvSpPr>
        <p:spPr>
          <a:xfrm>
            <a:off x="1" y="1"/>
            <a:ext cx="752587" cy="759761"/>
          </a:xfrm>
          <a:custGeom>
            <a:avLst/>
            <a:gdLst/>
            <a:ahLst/>
            <a:cxnLst/>
            <a:rect l="l" t="t" r="r" b="b"/>
            <a:pathLst>
              <a:path w="1003449" h="1013015" extrusionOk="0">
                <a:moveTo>
                  <a:pt x="0" y="0"/>
                </a:moveTo>
                <a:lnTo>
                  <a:pt x="1003449" y="0"/>
                </a:lnTo>
                <a:lnTo>
                  <a:pt x="998306" y="100639"/>
                </a:lnTo>
                <a:cubicBezTo>
                  <a:pt x="949402" y="576784"/>
                  <a:pt x="566756" y="959471"/>
                  <a:pt x="90663" y="1008380"/>
                </a:cubicBezTo>
                <a:lnTo>
                  <a:pt x="0" y="1013015"/>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185" name="Google Shape;185;p24"/>
          <p:cNvSpPr txBox="1">
            <a:spLocks noGrp="1"/>
          </p:cNvSpPr>
          <p:nvPr>
            <p:ph type="title"/>
          </p:nvPr>
        </p:nvSpPr>
        <p:spPr>
          <a:xfrm>
            <a:off x="569214" y="912114"/>
            <a:ext cx="8003286" cy="576072"/>
          </a:xfrm>
          <a:prstGeom prst="rect">
            <a:avLst/>
          </a:prstGeom>
          <a:noFill/>
          <a:ln>
            <a:noFill/>
          </a:ln>
        </p:spPr>
        <p:txBody>
          <a:bodyPr spcFirstLastPara="1" wrap="square" lIns="68575" tIns="34275" rIns="68575" bIns="34275" anchor="t" anchorCtr="0">
            <a:normAutofit/>
          </a:bodyPr>
          <a:lstStyle>
            <a:lvl1pPr lvl="0" algn="ctr">
              <a:lnSpc>
                <a:spcPct val="100000"/>
              </a:lnSpc>
              <a:spcBef>
                <a:spcPts val="0"/>
              </a:spcBef>
              <a:spcAft>
                <a:spcPts val="0"/>
              </a:spcAft>
              <a:buClr>
                <a:schemeClr val="accent6"/>
              </a:buClr>
              <a:buSzPts val="3300"/>
              <a:buFont typeface="Arial Black"/>
              <a:buNone/>
              <a:defRPr>
                <a:solidFill>
                  <a:schemeClr val="accent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6" name="Google Shape;186;p24"/>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187" name="Google Shape;187;p24" descr="preencoded.png"/>
          <p:cNvSpPr/>
          <p:nvPr/>
        </p:nvSpPr>
        <p:spPr>
          <a:xfrm>
            <a:off x="1093749" y="442600"/>
            <a:ext cx="581266" cy="581266"/>
          </a:xfrm>
          <a:custGeom>
            <a:avLst/>
            <a:gdLst/>
            <a:ahLst/>
            <a:cxnLst/>
            <a:rect l="l" t="t" r="r" b="b"/>
            <a:pathLst>
              <a:path w="775021" h="775021" extrusionOk="0">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188" name="Google Shape;188;p24"/>
          <p:cNvSpPr txBox="1">
            <a:spLocks noGrp="1"/>
          </p:cNvSpPr>
          <p:nvPr>
            <p:ph type="body" idx="1"/>
          </p:nvPr>
        </p:nvSpPr>
        <p:spPr>
          <a:xfrm>
            <a:off x="514004" y="2263140"/>
            <a:ext cx="1495044" cy="418338"/>
          </a:xfrm>
          <a:prstGeom prst="rect">
            <a:avLst/>
          </a:prstGeom>
          <a:solidFill>
            <a:schemeClr val="accent3"/>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89" name="Google Shape;189;p24"/>
          <p:cNvSpPr txBox="1">
            <a:spLocks noGrp="1"/>
          </p:cNvSpPr>
          <p:nvPr>
            <p:ph type="body" idx="2"/>
          </p:nvPr>
        </p:nvSpPr>
        <p:spPr>
          <a:xfrm>
            <a:off x="2175683" y="2263140"/>
            <a:ext cx="1495044" cy="418338"/>
          </a:xfrm>
          <a:prstGeom prst="rect">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90" name="Google Shape;190;p24"/>
          <p:cNvSpPr txBox="1">
            <a:spLocks noGrp="1"/>
          </p:cNvSpPr>
          <p:nvPr>
            <p:ph type="body" idx="3"/>
          </p:nvPr>
        </p:nvSpPr>
        <p:spPr>
          <a:xfrm>
            <a:off x="3837363" y="2263140"/>
            <a:ext cx="1495044" cy="418338"/>
          </a:xfrm>
          <a:prstGeom prst="rect">
            <a:avLst/>
          </a:prstGeom>
          <a:solidFill>
            <a:schemeClr val="accent3"/>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91" name="Google Shape;191;p24"/>
          <p:cNvSpPr txBox="1">
            <a:spLocks noGrp="1"/>
          </p:cNvSpPr>
          <p:nvPr>
            <p:ph type="body" idx="4"/>
          </p:nvPr>
        </p:nvSpPr>
        <p:spPr>
          <a:xfrm>
            <a:off x="5499043" y="2263140"/>
            <a:ext cx="1495044" cy="418338"/>
          </a:xfrm>
          <a:prstGeom prst="rect">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92" name="Google Shape;192;p24"/>
          <p:cNvSpPr txBox="1">
            <a:spLocks noGrp="1"/>
          </p:cNvSpPr>
          <p:nvPr>
            <p:ph type="body" idx="5"/>
          </p:nvPr>
        </p:nvSpPr>
        <p:spPr>
          <a:xfrm>
            <a:off x="7160722" y="2263140"/>
            <a:ext cx="1495044" cy="418338"/>
          </a:xfrm>
          <a:prstGeom prst="rect">
            <a:avLst/>
          </a:prstGeom>
          <a:solidFill>
            <a:schemeClr val="accent3"/>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93" name="Google Shape;193;p24"/>
          <p:cNvSpPr txBox="1">
            <a:spLocks noGrp="1"/>
          </p:cNvSpPr>
          <p:nvPr>
            <p:ph type="body" idx="6"/>
          </p:nvPr>
        </p:nvSpPr>
        <p:spPr>
          <a:xfrm>
            <a:off x="514004" y="3559302"/>
            <a:ext cx="1495044" cy="596646"/>
          </a:xfrm>
          <a:prstGeom prst="rect">
            <a:avLst/>
          </a:prstGeom>
          <a:noFill/>
          <a:ln>
            <a:noFill/>
          </a:ln>
        </p:spPr>
        <p:txBody>
          <a:bodyPr spcFirstLastPara="1" wrap="square" lIns="0" tIns="34275" rIns="0" bIns="34275" anchor="t" anchorCtr="0">
            <a:noAutofit/>
          </a:bodyPr>
          <a:lstStyle>
            <a:lvl1pPr marL="457200" lvl="0" indent="-228600" algn="ctr">
              <a:lnSpc>
                <a:spcPct val="100000"/>
              </a:lnSpc>
              <a:spcBef>
                <a:spcPts val="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4" name="Google Shape;194;p24"/>
          <p:cNvSpPr txBox="1">
            <a:spLocks noGrp="1"/>
          </p:cNvSpPr>
          <p:nvPr>
            <p:ph type="body" idx="7"/>
          </p:nvPr>
        </p:nvSpPr>
        <p:spPr>
          <a:xfrm>
            <a:off x="2175683" y="3559302"/>
            <a:ext cx="1495044" cy="596646"/>
          </a:xfrm>
          <a:prstGeom prst="rect">
            <a:avLst/>
          </a:prstGeom>
          <a:noFill/>
          <a:ln>
            <a:noFill/>
          </a:ln>
        </p:spPr>
        <p:txBody>
          <a:bodyPr spcFirstLastPara="1" wrap="square" lIns="0" tIns="34275" rIns="0" bIns="34275" anchor="t" anchorCtr="0">
            <a:noAutofit/>
          </a:bodyPr>
          <a:lstStyle>
            <a:lvl1pPr marL="457200" lvl="0" indent="-228600" algn="ctr">
              <a:lnSpc>
                <a:spcPct val="100000"/>
              </a:lnSpc>
              <a:spcBef>
                <a:spcPts val="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5" name="Google Shape;195;p24"/>
          <p:cNvSpPr txBox="1">
            <a:spLocks noGrp="1"/>
          </p:cNvSpPr>
          <p:nvPr>
            <p:ph type="body" idx="8"/>
          </p:nvPr>
        </p:nvSpPr>
        <p:spPr>
          <a:xfrm>
            <a:off x="3837363" y="3559302"/>
            <a:ext cx="1495044" cy="596646"/>
          </a:xfrm>
          <a:prstGeom prst="rect">
            <a:avLst/>
          </a:prstGeom>
          <a:noFill/>
          <a:ln>
            <a:noFill/>
          </a:ln>
        </p:spPr>
        <p:txBody>
          <a:bodyPr spcFirstLastPara="1" wrap="square" lIns="0" tIns="34275" rIns="0" bIns="34275" anchor="t" anchorCtr="0">
            <a:noAutofit/>
          </a:bodyPr>
          <a:lstStyle>
            <a:lvl1pPr marL="457200" lvl="0" indent="-228600" algn="ctr">
              <a:lnSpc>
                <a:spcPct val="100000"/>
              </a:lnSpc>
              <a:spcBef>
                <a:spcPts val="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6" name="Google Shape;196;p24"/>
          <p:cNvSpPr txBox="1">
            <a:spLocks noGrp="1"/>
          </p:cNvSpPr>
          <p:nvPr>
            <p:ph type="body" idx="9"/>
          </p:nvPr>
        </p:nvSpPr>
        <p:spPr>
          <a:xfrm>
            <a:off x="5499043" y="3559302"/>
            <a:ext cx="1495044" cy="596646"/>
          </a:xfrm>
          <a:prstGeom prst="rect">
            <a:avLst/>
          </a:prstGeom>
          <a:noFill/>
          <a:ln>
            <a:noFill/>
          </a:ln>
        </p:spPr>
        <p:txBody>
          <a:bodyPr spcFirstLastPara="1" wrap="square" lIns="0" tIns="34275" rIns="0" bIns="34275" anchor="t" anchorCtr="0">
            <a:noAutofit/>
          </a:bodyPr>
          <a:lstStyle>
            <a:lvl1pPr marL="457200" lvl="0" indent="-228600" algn="ctr">
              <a:lnSpc>
                <a:spcPct val="100000"/>
              </a:lnSpc>
              <a:spcBef>
                <a:spcPts val="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7" name="Google Shape;197;p24"/>
          <p:cNvSpPr txBox="1">
            <a:spLocks noGrp="1"/>
          </p:cNvSpPr>
          <p:nvPr>
            <p:ph type="body" idx="13"/>
          </p:nvPr>
        </p:nvSpPr>
        <p:spPr>
          <a:xfrm>
            <a:off x="7160722" y="3559302"/>
            <a:ext cx="1495044" cy="596646"/>
          </a:xfrm>
          <a:prstGeom prst="rect">
            <a:avLst/>
          </a:prstGeom>
          <a:noFill/>
          <a:ln>
            <a:noFill/>
          </a:ln>
        </p:spPr>
        <p:txBody>
          <a:bodyPr spcFirstLastPara="1" wrap="square" lIns="0" tIns="34275" rIns="0" bIns="34275" anchor="t" anchorCtr="0">
            <a:noAutofit/>
          </a:bodyPr>
          <a:lstStyle>
            <a:lvl1pPr marL="457200" lvl="0" indent="-228600" algn="ctr">
              <a:lnSpc>
                <a:spcPct val="100000"/>
              </a:lnSpc>
              <a:spcBef>
                <a:spcPts val="0"/>
              </a:spcBef>
              <a:spcAft>
                <a:spcPts val="0"/>
              </a:spcAft>
              <a:buClr>
                <a:schemeClr val="accent6"/>
              </a:buClr>
              <a:buSzPts val="1100"/>
              <a:buNone/>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98" name="Google Shape;198;p24"/>
          <p:cNvCxnSpPr/>
          <p:nvPr/>
        </p:nvCxnSpPr>
        <p:spPr>
          <a:xfrm>
            <a:off x="554549" y="3140761"/>
            <a:ext cx="8109270" cy="0"/>
          </a:xfrm>
          <a:prstGeom prst="straightConnector1">
            <a:avLst/>
          </a:prstGeom>
          <a:noFill/>
          <a:ln w="12700" cap="flat" cmpd="sng">
            <a:solidFill>
              <a:srgbClr val="F1D0D0"/>
            </a:solidFill>
            <a:prstDash val="solid"/>
            <a:miter lim="800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99"/>
        <p:cNvGrpSpPr/>
        <p:nvPr/>
      </p:nvGrpSpPr>
      <p:grpSpPr>
        <a:xfrm>
          <a:off x="0" y="0"/>
          <a:ext cx="0" cy="0"/>
          <a:chOff x="0" y="0"/>
          <a:chExt cx="0" cy="0"/>
        </a:xfrm>
      </p:grpSpPr>
      <p:sp>
        <p:nvSpPr>
          <p:cNvPr id="200" name="Google Shape;200;p25"/>
          <p:cNvSpPr txBox="1">
            <a:spLocks noGrp="1"/>
          </p:cNvSpPr>
          <p:nvPr>
            <p:ph type="title"/>
          </p:nvPr>
        </p:nvSpPr>
        <p:spPr>
          <a:xfrm>
            <a:off x="2990088" y="932688"/>
            <a:ext cx="6124194" cy="576072"/>
          </a:xfrm>
          <a:prstGeom prst="rect">
            <a:avLst/>
          </a:prstGeom>
          <a:noFill/>
          <a:ln>
            <a:noFill/>
          </a:ln>
        </p:spPr>
        <p:txBody>
          <a:bodyPr spcFirstLastPara="1" wrap="square" lIns="68575" tIns="34275" rIns="68575" bIns="34275" anchor="t" anchorCtr="0">
            <a:noAutofit/>
          </a:bodyPr>
          <a:lstStyle>
            <a:lvl1pPr lvl="0" algn="l">
              <a:lnSpc>
                <a:spcPct val="100000"/>
              </a:lnSpc>
              <a:spcBef>
                <a:spcPts val="0"/>
              </a:spcBef>
              <a:spcAft>
                <a:spcPts val="0"/>
              </a:spcAft>
              <a:buClr>
                <a:schemeClr val="accent6"/>
              </a:buClr>
              <a:buSzPts val="3300"/>
              <a:buFont typeface="Arial Black"/>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1" name="Google Shape;201;p25" descr="preencoded.png"/>
          <p:cNvSpPr/>
          <p:nvPr/>
        </p:nvSpPr>
        <p:spPr>
          <a:xfrm>
            <a:off x="-4176" y="-2088"/>
            <a:ext cx="2582466" cy="5168503"/>
          </a:xfrm>
          <a:custGeom>
            <a:avLst/>
            <a:gdLst/>
            <a:ahLst/>
            <a:cxnLst/>
            <a:rect l="l" t="t" r="r" b="b"/>
            <a:pathLst>
              <a:path w="3443288" h="6891337" extrusionOk="0">
                <a:moveTo>
                  <a:pt x="3443288" y="0"/>
                </a:moveTo>
                <a:lnTo>
                  <a:pt x="0" y="0"/>
                </a:lnTo>
                <a:lnTo>
                  <a:pt x="0" y="6891338"/>
                </a:lnTo>
                <a:lnTo>
                  <a:pt x="3443288" y="6891338"/>
                </a:lnTo>
                <a:lnTo>
                  <a:pt x="3443288"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pic>
        <p:nvPicPr>
          <p:cNvPr id="202" name="Google Shape;202;p25" descr="preencoded.png"/>
          <p:cNvPicPr preferRelativeResize="0"/>
          <p:nvPr/>
        </p:nvPicPr>
        <p:blipFill rotWithShape="1">
          <a:blip r:embed="rId2">
            <a:alphaModFix/>
          </a:blip>
          <a:srcRect/>
          <a:stretch/>
        </p:blipFill>
        <p:spPr>
          <a:xfrm>
            <a:off x="1277483" y="-2088"/>
            <a:ext cx="1300808" cy="3875485"/>
          </a:xfrm>
          <a:prstGeom prst="rect">
            <a:avLst/>
          </a:prstGeom>
          <a:noFill/>
          <a:ln>
            <a:noFill/>
          </a:ln>
        </p:spPr>
      </p:pic>
      <p:sp>
        <p:nvSpPr>
          <p:cNvPr id="203" name="Google Shape;203;p25"/>
          <p:cNvSpPr/>
          <p:nvPr/>
        </p:nvSpPr>
        <p:spPr>
          <a:xfrm>
            <a:off x="1291216" y="-2088"/>
            <a:ext cx="1287086" cy="1290640"/>
          </a:xfrm>
          <a:custGeom>
            <a:avLst/>
            <a:gdLst/>
            <a:ahLst/>
            <a:cxnLst/>
            <a:rect l="l" t="t" r="r" b="b"/>
            <a:pathLst>
              <a:path w="1716115" h="1720853" extrusionOk="0">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823"/>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204" name="Google Shape;204;p25" descr="preencoded.png"/>
          <p:cNvSpPr/>
          <p:nvPr/>
        </p:nvSpPr>
        <p:spPr>
          <a:xfrm>
            <a:off x="-4176" y="2580378"/>
            <a:ext cx="2582466" cy="2586038"/>
          </a:xfrm>
          <a:custGeom>
            <a:avLst/>
            <a:gdLst/>
            <a:ahLst/>
            <a:cxnLst/>
            <a:rect l="l" t="t" r="r" b="b"/>
            <a:pathLst>
              <a:path w="3443288" h="3448050" extrusionOk="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pic>
        <p:nvPicPr>
          <p:cNvPr id="205" name="Google Shape;205;p25" descr="preencoded.png"/>
          <p:cNvPicPr preferRelativeResize="0"/>
          <p:nvPr/>
        </p:nvPicPr>
        <p:blipFill rotWithShape="1">
          <a:blip r:embed="rId3">
            <a:alphaModFix/>
          </a:blip>
          <a:srcRect/>
          <a:stretch/>
        </p:blipFill>
        <p:spPr>
          <a:xfrm>
            <a:off x="1288843" y="2580378"/>
            <a:ext cx="1289447" cy="1293019"/>
          </a:xfrm>
          <a:prstGeom prst="rect">
            <a:avLst/>
          </a:prstGeom>
          <a:noFill/>
          <a:ln>
            <a:noFill/>
          </a:ln>
        </p:spPr>
      </p:pic>
      <p:sp>
        <p:nvSpPr>
          <p:cNvPr id="206" name="Google Shape;206;p25"/>
          <p:cNvSpPr txBox="1">
            <a:spLocks noGrp="1"/>
          </p:cNvSpPr>
          <p:nvPr>
            <p:ph type="body" idx="1"/>
          </p:nvPr>
        </p:nvSpPr>
        <p:spPr>
          <a:xfrm>
            <a:off x="2983230" y="1748028"/>
            <a:ext cx="2866644" cy="30861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0"/>
              </a:spcBef>
              <a:spcAft>
                <a:spcPts val="0"/>
              </a:spcAft>
              <a:buClr>
                <a:schemeClr val="accent6"/>
              </a:buClr>
              <a:buSzPts val="1400"/>
              <a:buNone/>
              <a:defRPr sz="1400" b="1" cap="none">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07" name="Google Shape;207;p25"/>
          <p:cNvSpPr txBox="1">
            <a:spLocks noGrp="1"/>
          </p:cNvSpPr>
          <p:nvPr>
            <p:ph type="body" idx="2"/>
          </p:nvPr>
        </p:nvSpPr>
        <p:spPr>
          <a:xfrm>
            <a:off x="2763774" y="2157984"/>
            <a:ext cx="2806446" cy="2763441"/>
          </a:xfrm>
          <a:prstGeom prst="rect">
            <a:avLst/>
          </a:prstGeom>
          <a:noFill/>
          <a:ln>
            <a:noFill/>
          </a:ln>
        </p:spPr>
        <p:txBody>
          <a:bodyPr spcFirstLastPara="1" wrap="square" lIns="34275" tIns="34275" rIns="34275" bIns="34275" anchor="t" anchorCtr="0">
            <a:noAutofit/>
          </a:bodyPr>
          <a:lstStyle>
            <a:lvl1pPr marL="457200" lvl="0" indent="-298450" algn="l">
              <a:lnSpc>
                <a:spcPct val="100000"/>
              </a:lnSpc>
              <a:spcBef>
                <a:spcPts val="300"/>
              </a:spcBef>
              <a:spcAft>
                <a:spcPts val="0"/>
              </a:spcAft>
              <a:buClr>
                <a:schemeClr val="accent6"/>
              </a:buClr>
              <a:buSzPts val="1100"/>
              <a:buChar char="•"/>
              <a:defRPr sz="1100"/>
            </a:lvl1pPr>
            <a:lvl2pPr marL="914400" lvl="1" indent="-292100" algn="l">
              <a:lnSpc>
                <a:spcPct val="100000"/>
              </a:lnSpc>
              <a:spcBef>
                <a:spcPts val="300"/>
              </a:spcBef>
              <a:spcAft>
                <a:spcPts val="0"/>
              </a:spcAft>
              <a:buClr>
                <a:schemeClr val="accent6"/>
              </a:buClr>
              <a:buSzPts val="1000"/>
              <a:buChar char="•"/>
              <a:defRPr sz="1000"/>
            </a:lvl2pPr>
            <a:lvl3pPr marL="1371600" lvl="2" indent="-285750" algn="l">
              <a:lnSpc>
                <a:spcPct val="100000"/>
              </a:lnSpc>
              <a:spcBef>
                <a:spcPts val="300"/>
              </a:spcBef>
              <a:spcAft>
                <a:spcPts val="0"/>
              </a:spcAft>
              <a:buClr>
                <a:schemeClr val="accent6"/>
              </a:buClr>
              <a:buSzPts val="900"/>
              <a:buChar char="•"/>
              <a:defRPr sz="900"/>
            </a:lvl3pPr>
            <a:lvl4pPr marL="1828800" lvl="3" indent="-285750" algn="l">
              <a:lnSpc>
                <a:spcPct val="100000"/>
              </a:lnSpc>
              <a:spcBef>
                <a:spcPts val="300"/>
              </a:spcBef>
              <a:spcAft>
                <a:spcPts val="0"/>
              </a:spcAft>
              <a:buClr>
                <a:schemeClr val="accent6"/>
              </a:buClr>
              <a:buSzPts val="900"/>
              <a:buChar char="•"/>
              <a:defRPr sz="900"/>
            </a:lvl4pPr>
            <a:lvl5pPr marL="2286000" lvl="4" indent="-285750" algn="l">
              <a:lnSpc>
                <a:spcPct val="100000"/>
              </a:lnSpc>
              <a:spcBef>
                <a:spcPts val="300"/>
              </a:spcBef>
              <a:spcAft>
                <a:spcPts val="0"/>
              </a:spcAft>
              <a:buClr>
                <a:schemeClr val="accent6"/>
              </a:buClr>
              <a:buSzPts val="900"/>
              <a:buChar char="•"/>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8" name="Google Shape;208;p25"/>
          <p:cNvSpPr txBox="1">
            <a:spLocks noGrp="1"/>
          </p:cNvSpPr>
          <p:nvPr>
            <p:ph type="body" idx="3"/>
          </p:nvPr>
        </p:nvSpPr>
        <p:spPr>
          <a:xfrm>
            <a:off x="6035040" y="1748028"/>
            <a:ext cx="2866644" cy="30861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0"/>
              </a:spcBef>
              <a:spcAft>
                <a:spcPts val="0"/>
              </a:spcAft>
              <a:buClr>
                <a:schemeClr val="accent6"/>
              </a:buClr>
              <a:buSzPts val="1400"/>
              <a:buNone/>
              <a:defRPr sz="1400" b="1" cap="none">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09" name="Google Shape;209;p25"/>
          <p:cNvSpPr txBox="1">
            <a:spLocks noGrp="1"/>
          </p:cNvSpPr>
          <p:nvPr>
            <p:ph type="body" idx="4"/>
          </p:nvPr>
        </p:nvSpPr>
        <p:spPr>
          <a:xfrm>
            <a:off x="5815584" y="2157984"/>
            <a:ext cx="2806446" cy="2763441"/>
          </a:xfrm>
          <a:prstGeom prst="rect">
            <a:avLst/>
          </a:prstGeom>
          <a:noFill/>
          <a:ln>
            <a:noFill/>
          </a:ln>
        </p:spPr>
        <p:txBody>
          <a:bodyPr spcFirstLastPara="1" wrap="square" lIns="34275" tIns="34275" rIns="34275" bIns="34275" anchor="t" anchorCtr="0">
            <a:noAutofit/>
          </a:bodyPr>
          <a:lstStyle>
            <a:lvl1pPr marL="457200" lvl="0" indent="-298450" algn="l">
              <a:lnSpc>
                <a:spcPct val="100000"/>
              </a:lnSpc>
              <a:spcBef>
                <a:spcPts val="300"/>
              </a:spcBef>
              <a:spcAft>
                <a:spcPts val="0"/>
              </a:spcAft>
              <a:buClr>
                <a:schemeClr val="accent6"/>
              </a:buClr>
              <a:buSzPts val="1100"/>
              <a:buChar char="•"/>
              <a:defRPr sz="1100"/>
            </a:lvl1pPr>
            <a:lvl2pPr marL="914400" lvl="1" indent="-292100" algn="l">
              <a:lnSpc>
                <a:spcPct val="100000"/>
              </a:lnSpc>
              <a:spcBef>
                <a:spcPts val="300"/>
              </a:spcBef>
              <a:spcAft>
                <a:spcPts val="0"/>
              </a:spcAft>
              <a:buClr>
                <a:schemeClr val="accent6"/>
              </a:buClr>
              <a:buSzPts val="1000"/>
              <a:buChar char="•"/>
              <a:defRPr sz="1000"/>
            </a:lvl2pPr>
            <a:lvl3pPr marL="1371600" lvl="2" indent="-285750" algn="l">
              <a:lnSpc>
                <a:spcPct val="100000"/>
              </a:lnSpc>
              <a:spcBef>
                <a:spcPts val="300"/>
              </a:spcBef>
              <a:spcAft>
                <a:spcPts val="0"/>
              </a:spcAft>
              <a:buClr>
                <a:schemeClr val="accent6"/>
              </a:buClr>
              <a:buSzPts val="900"/>
              <a:buChar char="•"/>
              <a:defRPr sz="900"/>
            </a:lvl3pPr>
            <a:lvl4pPr marL="1828800" lvl="3" indent="-285750" algn="l">
              <a:lnSpc>
                <a:spcPct val="100000"/>
              </a:lnSpc>
              <a:spcBef>
                <a:spcPts val="300"/>
              </a:spcBef>
              <a:spcAft>
                <a:spcPts val="0"/>
              </a:spcAft>
              <a:buClr>
                <a:schemeClr val="accent6"/>
              </a:buClr>
              <a:buSzPts val="900"/>
              <a:buChar char="•"/>
              <a:defRPr sz="900"/>
            </a:lvl4pPr>
            <a:lvl5pPr marL="2286000" lvl="4" indent="-285750" algn="l">
              <a:lnSpc>
                <a:spcPct val="100000"/>
              </a:lnSpc>
              <a:spcBef>
                <a:spcPts val="300"/>
              </a:spcBef>
              <a:spcAft>
                <a:spcPts val="0"/>
              </a:spcAft>
              <a:buClr>
                <a:schemeClr val="accent6"/>
              </a:buClr>
              <a:buSzPts val="900"/>
              <a:buChar char="•"/>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0" name="Google Shape;210;p25"/>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211"/>
        <p:cNvGrpSpPr/>
        <p:nvPr/>
      </p:nvGrpSpPr>
      <p:grpSpPr>
        <a:xfrm>
          <a:off x="0" y="0"/>
          <a:ext cx="0" cy="0"/>
          <a:chOff x="0" y="0"/>
          <a:chExt cx="0" cy="0"/>
        </a:xfrm>
      </p:grpSpPr>
      <p:sp>
        <p:nvSpPr>
          <p:cNvPr id="212" name="Google Shape;212;p26"/>
          <p:cNvSpPr txBox="1">
            <a:spLocks noGrp="1"/>
          </p:cNvSpPr>
          <p:nvPr>
            <p:ph type="title"/>
          </p:nvPr>
        </p:nvSpPr>
        <p:spPr>
          <a:xfrm>
            <a:off x="569214" y="925830"/>
            <a:ext cx="8003286" cy="576072"/>
          </a:xfrm>
          <a:prstGeom prst="rect">
            <a:avLst/>
          </a:prstGeom>
          <a:noFill/>
          <a:ln>
            <a:noFill/>
          </a:ln>
        </p:spPr>
        <p:txBody>
          <a:bodyPr spcFirstLastPara="1" wrap="square" lIns="68575" tIns="34275" rIns="68575" bIns="34275" anchor="t" anchorCtr="0">
            <a:noAutofit/>
          </a:bodyPr>
          <a:lstStyle>
            <a:lvl1pPr lvl="0" algn="ctr">
              <a:lnSpc>
                <a:spcPct val="100000"/>
              </a:lnSpc>
              <a:spcBef>
                <a:spcPts val="0"/>
              </a:spcBef>
              <a:spcAft>
                <a:spcPts val="0"/>
              </a:spcAft>
              <a:buClr>
                <a:schemeClr val="accent6"/>
              </a:buClr>
              <a:buSzPts val="3300"/>
              <a:buFont typeface="Arial Black"/>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3" name="Google Shape;213;p26"/>
          <p:cNvSpPr txBox="1">
            <a:spLocks noGrp="1"/>
          </p:cNvSpPr>
          <p:nvPr>
            <p:ph type="ftr" idx="11"/>
          </p:nvPr>
        </p:nvSpPr>
        <p:spPr>
          <a:xfrm>
            <a:off x="466344" y="342900"/>
            <a:ext cx="2400300" cy="20574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4" name="Google Shape;214;p26"/>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15" name="Google Shape;215;p26"/>
          <p:cNvSpPr txBox="1">
            <a:spLocks noGrp="1"/>
          </p:cNvSpPr>
          <p:nvPr>
            <p:ph type="body" idx="1"/>
          </p:nvPr>
        </p:nvSpPr>
        <p:spPr>
          <a:xfrm>
            <a:off x="534924" y="2057400"/>
            <a:ext cx="2496312" cy="2667762"/>
          </a:xfrm>
          <a:prstGeom prst="rect">
            <a:avLst/>
          </a:prstGeom>
          <a:noFill/>
          <a:ln w="12700" cap="flat" cmpd="sng">
            <a:solidFill>
              <a:schemeClr val="accent3"/>
            </a:solidFill>
            <a:prstDash val="solid"/>
            <a:round/>
            <a:headEnd type="none" w="sm" len="sm"/>
            <a:tailEnd type="none" w="sm" len="sm"/>
          </a:ln>
        </p:spPr>
        <p:txBody>
          <a:bodyPr spcFirstLastPara="1" wrap="square" lIns="68575" tIns="514350" rIns="68575" bIns="34275"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16" name="Google Shape;216;p26"/>
          <p:cNvSpPr>
            <a:spLocks noGrp="1"/>
          </p:cNvSpPr>
          <p:nvPr>
            <p:ph type="pic" idx="2"/>
          </p:nvPr>
        </p:nvSpPr>
        <p:spPr>
          <a:xfrm>
            <a:off x="1433322" y="1693926"/>
            <a:ext cx="699516" cy="699516"/>
          </a:xfrm>
          <a:prstGeom prst="ellipse">
            <a:avLst/>
          </a:prstGeom>
          <a:solidFill>
            <a:schemeClr val="accent3"/>
          </a:solidFill>
          <a:ln>
            <a:noFill/>
          </a:ln>
        </p:spPr>
      </p:sp>
      <p:sp>
        <p:nvSpPr>
          <p:cNvPr id="217" name="Google Shape;217;p26"/>
          <p:cNvSpPr txBox="1">
            <a:spLocks noGrp="1"/>
          </p:cNvSpPr>
          <p:nvPr>
            <p:ph type="body" idx="3"/>
          </p:nvPr>
        </p:nvSpPr>
        <p:spPr>
          <a:xfrm>
            <a:off x="744093" y="2962656"/>
            <a:ext cx="2077974" cy="1655064"/>
          </a:xfrm>
          <a:prstGeom prst="rect">
            <a:avLst/>
          </a:prstGeom>
          <a:noFill/>
          <a:ln>
            <a:noFill/>
          </a:ln>
        </p:spPr>
        <p:txBody>
          <a:bodyPr spcFirstLastPara="1" wrap="square" lIns="68575" tIns="34275" rIns="68575" bIns="34275" anchor="t" anchorCtr="0">
            <a:noAutofit/>
          </a:bodyPr>
          <a:lstStyle>
            <a:lvl1pPr marL="457200" lvl="0" indent="-298450" algn="l">
              <a:lnSpc>
                <a:spcPct val="100000"/>
              </a:lnSpc>
              <a:spcBef>
                <a:spcPts val="300"/>
              </a:spcBef>
              <a:spcAft>
                <a:spcPts val="0"/>
              </a:spcAft>
              <a:buClr>
                <a:schemeClr val="accent6"/>
              </a:buClr>
              <a:buSzPts val="1100"/>
              <a:buFont typeface="Arial"/>
              <a:buChar char="•"/>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8" name="Google Shape;218;p26"/>
          <p:cNvSpPr txBox="1">
            <a:spLocks noGrp="1"/>
          </p:cNvSpPr>
          <p:nvPr>
            <p:ph type="body" idx="4"/>
          </p:nvPr>
        </p:nvSpPr>
        <p:spPr>
          <a:xfrm>
            <a:off x="3332988" y="2057400"/>
            <a:ext cx="2496312" cy="2667762"/>
          </a:xfrm>
          <a:prstGeom prst="rect">
            <a:avLst/>
          </a:prstGeom>
          <a:noFill/>
          <a:ln w="12700" cap="flat" cmpd="sng">
            <a:solidFill>
              <a:schemeClr val="accent1"/>
            </a:solidFill>
            <a:prstDash val="solid"/>
            <a:round/>
            <a:headEnd type="none" w="sm" len="sm"/>
            <a:tailEnd type="none" w="sm" len="sm"/>
          </a:ln>
        </p:spPr>
        <p:txBody>
          <a:bodyPr spcFirstLastPara="1" wrap="square" lIns="68575" tIns="514350" rIns="68575" bIns="34275"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19" name="Google Shape;219;p26"/>
          <p:cNvSpPr>
            <a:spLocks noGrp="1"/>
          </p:cNvSpPr>
          <p:nvPr>
            <p:ph type="pic" idx="5"/>
          </p:nvPr>
        </p:nvSpPr>
        <p:spPr>
          <a:xfrm>
            <a:off x="4231386" y="1693926"/>
            <a:ext cx="699516" cy="699516"/>
          </a:xfrm>
          <a:prstGeom prst="ellipse">
            <a:avLst/>
          </a:prstGeom>
          <a:solidFill>
            <a:schemeClr val="accent1"/>
          </a:solidFill>
          <a:ln>
            <a:noFill/>
          </a:ln>
        </p:spPr>
      </p:sp>
      <p:sp>
        <p:nvSpPr>
          <p:cNvPr id="220" name="Google Shape;220;p26"/>
          <p:cNvSpPr txBox="1">
            <a:spLocks noGrp="1"/>
          </p:cNvSpPr>
          <p:nvPr>
            <p:ph type="body" idx="6"/>
          </p:nvPr>
        </p:nvSpPr>
        <p:spPr>
          <a:xfrm>
            <a:off x="3542157" y="2962656"/>
            <a:ext cx="2077974" cy="1655064"/>
          </a:xfrm>
          <a:prstGeom prst="rect">
            <a:avLst/>
          </a:prstGeom>
          <a:noFill/>
          <a:ln>
            <a:noFill/>
          </a:ln>
        </p:spPr>
        <p:txBody>
          <a:bodyPr spcFirstLastPara="1" wrap="square" lIns="68575" tIns="34275" rIns="68575" bIns="34275" anchor="t" anchorCtr="0">
            <a:noAutofit/>
          </a:bodyPr>
          <a:lstStyle>
            <a:lvl1pPr marL="457200" lvl="0" indent="-298450" algn="l">
              <a:lnSpc>
                <a:spcPct val="100000"/>
              </a:lnSpc>
              <a:spcBef>
                <a:spcPts val="300"/>
              </a:spcBef>
              <a:spcAft>
                <a:spcPts val="0"/>
              </a:spcAft>
              <a:buClr>
                <a:schemeClr val="accent6"/>
              </a:buClr>
              <a:buSzPts val="1100"/>
              <a:buFont typeface="Arial"/>
              <a:buChar char="•"/>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1" name="Google Shape;221;p26"/>
          <p:cNvSpPr txBox="1">
            <a:spLocks noGrp="1"/>
          </p:cNvSpPr>
          <p:nvPr>
            <p:ph type="body" idx="7"/>
          </p:nvPr>
        </p:nvSpPr>
        <p:spPr>
          <a:xfrm>
            <a:off x="6069330" y="2057400"/>
            <a:ext cx="2496312" cy="2667762"/>
          </a:xfrm>
          <a:prstGeom prst="rect">
            <a:avLst/>
          </a:prstGeom>
          <a:noFill/>
          <a:ln w="12700" cap="flat" cmpd="sng">
            <a:solidFill>
              <a:schemeClr val="accent4"/>
            </a:solidFill>
            <a:prstDash val="solid"/>
            <a:round/>
            <a:headEnd type="none" w="sm" len="sm"/>
            <a:tailEnd type="none" w="sm" len="sm"/>
          </a:ln>
        </p:spPr>
        <p:txBody>
          <a:bodyPr spcFirstLastPara="1" wrap="square" lIns="68575" tIns="514350" rIns="68575" bIns="34275"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228600" algn="l">
              <a:lnSpc>
                <a:spcPct val="100000"/>
              </a:lnSpc>
              <a:spcBef>
                <a:spcPts val="300"/>
              </a:spcBef>
              <a:spcAft>
                <a:spcPts val="0"/>
              </a:spcAft>
              <a:buClr>
                <a:schemeClr val="accent6"/>
              </a:buClr>
              <a:buSzPts val="1500"/>
              <a:buNone/>
              <a:defRPr sz="1500" b="1"/>
            </a:lvl2pPr>
            <a:lvl3pPr marL="1371600" lvl="2" indent="-228600" algn="l">
              <a:lnSpc>
                <a:spcPct val="100000"/>
              </a:lnSpc>
              <a:spcBef>
                <a:spcPts val="300"/>
              </a:spcBef>
              <a:spcAft>
                <a:spcPts val="0"/>
              </a:spcAft>
              <a:buClr>
                <a:schemeClr val="accent6"/>
              </a:buClr>
              <a:buSzPts val="1400"/>
              <a:buNone/>
              <a:defRPr sz="1400" b="1"/>
            </a:lvl3pPr>
            <a:lvl4pPr marL="1828800" lvl="3" indent="-228600" algn="l">
              <a:lnSpc>
                <a:spcPct val="100000"/>
              </a:lnSpc>
              <a:spcBef>
                <a:spcPts val="300"/>
              </a:spcBef>
              <a:spcAft>
                <a:spcPts val="0"/>
              </a:spcAft>
              <a:buClr>
                <a:schemeClr val="accent6"/>
              </a:buClr>
              <a:buSzPts val="1200"/>
              <a:buNone/>
              <a:defRPr sz="1200" b="1"/>
            </a:lvl4pPr>
            <a:lvl5pPr marL="2286000" lvl="4" indent="-228600" algn="l">
              <a:lnSpc>
                <a:spcPct val="100000"/>
              </a:lnSpc>
              <a:spcBef>
                <a:spcPts val="300"/>
              </a:spcBef>
              <a:spcAft>
                <a:spcPts val="0"/>
              </a:spcAft>
              <a:buClr>
                <a:schemeClr val="accent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22" name="Google Shape;222;p26"/>
          <p:cNvSpPr>
            <a:spLocks noGrp="1"/>
          </p:cNvSpPr>
          <p:nvPr>
            <p:ph type="pic" idx="8"/>
          </p:nvPr>
        </p:nvSpPr>
        <p:spPr>
          <a:xfrm>
            <a:off x="6967728" y="1693926"/>
            <a:ext cx="699516" cy="699516"/>
          </a:xfrm>
          <a:prstGeom prst="ellipse">
            <a:avLst/>
          </a:prstGeom>
          <a:solidFill>
            <a:schemeClr val="accent4"/>
          </a:solidFill>
          <a:ln>
            <a:noFill/>
          </a:ln>
        </p:spPr>
      </p:sp>
      <p:sp>
        <p:nvSpPr>
          <p:cNvPr id="223" name="Google Shape;223;p26"/>
          <p:cNvSpPr txBox="1">
            <a:spLocks noGrp="1"/>
          </p:cNvSpPr>
          <p:nvPr>
            <p:ph type="body" idx="9"/>
          </p:nvPr>
        </p:nvSpPr>
        <p:spPr>
          <a:xfrm>
            <a:off x="6278499" y="2962656"/>
            <a:ext cx="2077974" cy="1655064"/>
          </a:xfrm>
          <a:prstGeom prst="rect">
            <a:avLst/>
          </a:prstGeom>
          <a:noFill/>
          <a:ln>
            <a:noFill/>
          </a:ln>
        </p:spPr>
        <p:txBody>
          <a:bodyPr spcFirstLastPara="1" wrap="square" lIns="68575" tIns="34275" rIns="68575" bIns="34275" anchor="t" anchorCtr="0">
            <a:noAutofit/>
          </a:bodyPr>
          <a:lstStyle>
            <a:lvl1pPr marL="457200" lvl="0" indent="-298450" algn="l">
              <a:lnSpc>
                <a:spcPct val="100000"/>
              </a:lnSpc>
              <a:spcBef>
                <a:spcPts val="300"/>
              </a:spcBef>
              <a:spcAft>
                <a:spcPts val="0"/>
              </a:spcAft>
              <a:buClr>
                <a:schemeClr val="accent6"/>
              </a:buClr>
              <a:buSzPts val="1100"/>
              <a:buFont typeface="Arial"/>
              <a:buChar char="•"/>
              <a:defRPr sz="1100"/>
            </a:lvl1pPr>
            <a:lvl2pPr marL="914400" lvl="1" indent="-317500" algn="l">
              <a:lnSpc>
                <a:spcPct val="100000"/>
              </a:lnSpc>
              <a:spcBef>
                <a:spcPts val="300"/>
              </a:spcBef>
              <a:spcAft>
                <a:spcPts val="0"/>
              </a:spcAft>
              <a:buClr>
                <a:schemeClr val="accent6"/>
              </a:buClr>
              <a:buSzPts val="1400"/>
              <a:buChar char="•"/>
              <a:defRPr/>
            </a:lvl2pPr>
            <a:lvl3pPr marL="1371600" lvl="2" indent="-317500" algn="l">
              <a:lnSpc>
                <a:spcPct val="100000"/>
              </a:lnSpc>
              <a:spcBef>
                <a:spcPts val="300"/>
              </a:spcBef>
              <a:spcAft>
                <a:spcPts val="0"/>
              </a:spcAft>
              <a:buClr>
                <a:schemeClr val="accent6"/>
              </a:buClr>
              <a:buSzPts val="1400"/>
              <a:buChar char="•"/>
              <a:defRPr/>
            </a:lvl3pPr>
            <a:lvl4pPr marL="1828800" lvl="3" indent="-317500" algn="l">
              <a:lnSpc>
                <a:spcPct val="100000"/>
              </a:lnSpc>
              <a:spcBef>
                <a:spcPts val="300"/>
              </a:spcBef>
              <a:spcAft>
                <a:spcPts val="0"/>
              </a:spcAft>
              <a:buClr>
                <a:schemeClr val="accent6"/>
              </a:buClr>
              <a:buSzPts val="1400"/>
              <a:buChar char="•"/>
              <a:defRPr/>
            </a:lvl4pPr>
            <a:lvl5pPr marL="2286000" lvl="4" indent="-317500" algn="l">
              <a:lnSpc>
                <a:spcPct val="100000"/>
              </a:lnSpc>
              <a:spcBef>
                <a:spcPts val="300"/>
              </a:spcBef>
              <a:spcAft>
                <a:spcPts val="0"/>
              </a:spcAft>
              <a:buClr>
                <a:schemeClr val="accent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224"/>
        <p:cNvGrpSpPr/>
        <p:nvPr/>
      </p:nvGrpSpPr>
      <p:grpSpPr>
        <a:xfrm>
          <a:off x="0" y="0"/>
          <a:ext cx="0" cy="0"/>
          <a:chOff x="0" y="0"/>
          <a:chExt cx="0" cy="0"/>
        </a:xfrm>
      </p:grpSpPr>
      <p:sp>
        <p:nvSpPr>
          <p:cNvPr id="225" name="Google Shape;225;p27" descr="preencoded.png"/>
          <p:cNvSpPr/>
          <p:nvPr/>
        </p:nvSpPr>
        <p:spPr>
          <a:xfrm>
            <a:off x="6568679" y="-10715"/>
            <a:ext cx="2575322" cy="2589609"/>
          </a:xfrm>
          <a:custGeom>
            <a:avLst/>
            <a:gdLst/>
            <a:ahLst/>
            <a:cxnLst/>
            <a:rect l="l" t="t" r="r" b="b"/>
            <a:pathLst>
              <a:path w="3433763" h="3452812" extrusionOk="0">
                <a:moveTo>
                  <a:pt x="3433763" y="0"/>
                </a:moveTo>
                <a:lnTo>
                  <a:pt x="3433763" y="3452813"/>
                </a:lnTo>
                <a:lnTo>
                  <a:pt x="0" y="3452813"/>
                </a:lnTo>
                <a:cubicBezTo>
                  <a:pt x="0" y="1545912"/>
                  <a:pt x="1537383" y="0"/>
                  <a:pt x="3433763"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226" name="Google Shape;226;p27" descr="preencoded.png"/>
          <p:cNvSpPr/>
          <p:nvPr/>
        </p:nvSpPr>
        <p:spPr>
          <a:xfrm>
            <a:off x="6568679" y="2578894"/>
            <a:ext cx="2575322" cy="2575321"/>
          </a:xfrm>
          <a:custGeom>
            <a:avLst/>
            <a:gdLst/>
            <a:ahLst/>
            <a:cxnLst/>
            <a:rect l="l" t="t" r="r" b="b"/>
            <a:pathLst>
              <a:path w="3433763" h="3433762" extrusionOk="0">
                <a:moveTo>
                  <a:pt x="0" y="0"/>
                </a:moveTo>
                <a:lnTo>
                  <a:pt x="3433763" y="0"/>
                </a:lnTo>
                <a:lnTo>
                  <a:pt x="3433763" y="3433763"/>
                </a:lnTo>
                <a:cubicBezTo>
                  <a:pt x="1537383" y="3433763"/>
                  <a:pt x="0" y="1896380"/>
                  <a:pt x="0" y="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227" name="Google Shape;227;p27" descr="preencoded.png"/>
          <p:cNvSpPr/>
          <p:nvPr/>
        </p:nvSpPr>
        <p:spPr>
          <a:xfrm rot="10800000" flipH="1">
            <a:off x="7493794" y="935831"/>
            <a:ext cx="1650206" cy="1635919"/>
          </a:xfrm>
          <a:custGeom>
            <a:avLst/>
            <a:gdLst/>
            <a:ahLst/>
            <a:cxnLst/>
            <a:rect l="l" t="t" r="r" b="b"/>
            <a:pathLst>
              <a:path w="2200275" h="2181225" extrusionOk="0">
                <a:moveTo>
                  <a:pt x="0" y="0"/>
                </a:moveTo>
                <a:cubicBezTo>
                  <a:pt x="0" y="1204689"/>
                  <a:pt x="985061" y="2181225"/>
                  <a:pt x="2200275" y="2181225"/>
                </a:cubicBezTo>
                <a:lnTo>
                  <a:pt x="2200275" y="0"/>
                </a:lnTo>
                <a:lnTo>
                  <a:pt x="0" y="0"/>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228" name="Google Shape;228;p27" descr="preencoded.png"/>
          <p:cNvSpPr/>
          <p:nvPr/>
        </p:nvSpPr>
        <p:spPr>
          <a:xfrm rot="10800000" flipH="1">
            <a:off x="-15065" y="3435038"/>
            <a:ext cx="1708461" cy="1708461"/>
          </a:xfrm>
          <a:custGeom>
            <a:avLst/>
            <a:gdLst/>
            <a:ahLst/>
            <a:cxnLst/>
            <a:rect l="l" t="t" r="r" b="b"/>
            <a:pathLst>
              <a:path w="2277948" h="2277948" extrusionOk="0">
                <a:moveTo>
                  <a:pt x="0" y="2277948"/>
                </a:moveTo>
                <a:cubicBezTo>
                  <a:pt x="1258034" y="2277948"/>
                  <a:pt x="2277948" y="1258034"/>
                  <a:pt x="2277948" y="0"/>
                </a:cubicBezTo>
                <a:lnTo>
                  <a:pt x="0" y="0"/>
                </a:lnTo>
                <a:lnTo>
                  <a:pt x="0" y="2277948"/>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pic>
        <p:nvPicPr>
          <p:cNvPr id="229" name="Google Shape;229;p27" descr="preencoded.png"/>
          <p:cNvPicPr preferRelativeResize="0"/>
          <p:nvPr/>
        </p:nvPicPr>
        <p:blipFill rotWithShape="1">
          <a:blip r:embed="rId2">
            <a:alphaModFix/>
          </a:blip>
          <a:srcRect/>
          <a:stretch/>
        </p:blipFill>
        <p:spPr>
          <a:xfrm>
            <a:off x="7493915" y="2580952"/>
            <a:ext cx="1650085" cy="1650085"/>
          </a:xfrm>
          <a:prstGeom prst="rect">
            <a:avLst/>
          </a:prstGeom>
          <a:noFill/>
          <a:ln>
            <a:noFill/>
          </a:ln>
        </p:spPr>
      </p:pic>
      <p:sp>
        <p:nvSpPr>
          <p:cNvPr id="230" name="Google Shape;230;p27" descr="preencoded.png"/>
          <p:cNvSpPr/>
          <p:nvPr/>
        </p:nvSpPr>
        <p:spPr>
          <a:xfrm>
            <a:off x="1280969" y="4250712"/>
            <a:ext cx="581266" cy="581266"/>
          </a:xfrm>
          <a:custGeom>
            <a:avLst/>
            <a:gdLst/>
            <a:ahLst/>
            <a:cxnLst/>
            <a:rect l="l" t="t" r="r" b="b"/>
            <a:pathLst>
              <a:path w="775021" h="775021" extrusionOk="0">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231" name="Google Shape;231;p27"/>
          <p:cNvSpPr txBox="1">
            <a:spLocks noGrp="1"/>
          </p:cNvSpPr>
          <p:nvPr>
            <p:ph type="title"/>
          </p:nvPr>
        </p:nvSpPr>
        <p:spPr>
          <a:xfrm>
            <a:off x="1131570" y="1412748"/>
            <a:ext cx="5074920" cy="576072"/>
          </a:xfrm>
          <a:prstGeom prst="rect">
            <a:avLst/>
          </a:prstGeom>
          <a:noFill/>
          <a:ln>
            <a:noFill/>
          </a:ln>
        </p:spPr>
        <p:txBody>
          <a:bodyPr spcFirstLastPara="1" wrap="square" lIns="68575" tIns="34275" rIns="68575" bIns="34275" anchor="t" anchorCtr="0">
            <a:noAutofit/>
          </a:bodyPr>
          <a:lstStyle>
            <a:lvl1pPr lvl="0" algn="l">
              <a:lnSpc>
                <a:spcPct val="100000"/>
              </a:lnSpc>
              <a:spcBef>
                <a:spcPts val="0"/>
              </a:spcBef>
              <a:spcAft>
                <a:spcPts val="0"/>
              </a:spcAft>
              <a:buClr>
                <a:schemeClr val="accent6"/>
              </a:buClr>
              <a:buSzPts val="3300"/>
              <a:buFont typeface="Arial Black"/>
              <a:buNone/>
              <a:defRPr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2" name="Google Shape;232;p27"/>
          <p:cNvSpPr txBox="1">
            <a:spLocks noGrp="1"/>
          </p:cNvSpPr>
          <p:nvPr>
            <p:ph type="body" idx="1"/>
          </p:nvPr>
        </p:nvSpPr>
        <p:spPr>
          <a:xfrm>
            <a:off x="1131570" y="2128266"/>
            <a:ext cx="4409694" cy="2025396"/>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300"/>
              </a:spcBef>
              <a:spcAft>
                <a:spcPts val="0"/>
              </a:spcAft>
              <a:buClr>
                <a:schemeClr val="accent6"/>
              </a:buClr>
              <a:buSzPts val="1100"/>
              <a:buNone/>
              <a:defRPr sz="1100"/>
            </a:lvl1pPr>
            <a:lvl2pPr marL="914400" lvl="1" indent="-298450" algn="l">
              <a:lnSpc>
                <a:spcPct val="100000"/>
              </a:lnSpc>
              <a:spcBef>
                <a:spcPts val="300"/>
              </a:spcBef>
              <a:spcAft>
                <a:spcPts val="0"/>
              </a:spcAft>
              <a:buClr>
                <a:schemeClr val="accent6"/>
              </a:buClr>
              <a:buSzPts val="1100"/>
              <a:buChar char="•"/>
              <a:defRPr sz="1100"/>
            </a:lvl2pPr>
            <a:lvl3pPr marL="1371600" lvl="2" indent="-298450" algn="l">
              <a:lnSpc>
                <a:spcPct val="100000"/>
              </a:lnSpc>
              <a:spcBef>
                <a:spcPts val="300"/>
              </a:spcBef>
              <a:spcAft>
                <a:spcPts val="0"/>
              </a:spcAft>
              <a:buClr>
                <a:schemeClr val="accent6"/>
              </a:buClr>
              <a:buSzPts val="1100"/>
              <a:buChar char="•"/>
              <a:defRPr sz="1100"/>
            </a:lvl3pPr>
            <a:lvl4pPr marL="1828800" lvl="3" indent="-298450" algn="l">
              <a:lnSpc>
                <a:spcPct val="100000"/>
              </a:lnSpc>
              <a:spcBef>
                <a:spcPts val="300"/>
              </a:spcBef>
              <a:spcAft>
                <a:spcPts val="0"/>
              </a:spcAft>
              <a:buClr>
                <a:schemeClr val="accent6"/>
              </a:buClr>
              <a:buSzPts val="1100"/>
              <a:buChar char="•"/>
              <a:defRPr sz="1100"/>
            </a:lvl4pPr>
            <a:lvl5pPr marL="2286000" lvl="4" indent="-298450" algn="l">
              <a:lnSpc>
                <a:spcPct val="100000"/>
              </a:lnSpc>
              <a:spcBef>
                <a:spcPts val="300"/>
              </a:spcBef>
              <a:spcAft>
                <a:spcPts val="0"/>
              </a:spcAft>
              <a:buClr>
                <a:schemeClr val="accent6"/>
              </a:buClr>
              <a:buSzPts val="11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3" name="Google Shape;233;p27"/>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34" name="Google Shape;234;p27"/>
          <p:cNvSpPr txBox="1">
            <a:spLocks noGrp="1"/>
          </p:cNvSpPr>
          <p:nvPr>
            <p:ph type="ftr" idx="11"/>
          </p:nvPr>
        </p:nvSpPr>
        <p:spPr>
          <a:xfrm>
            <a:off x="466344" y="342900"/>
            <a:ext cx="2400300" cy="20574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accent6"/>
        </a:solidFill>
        <a:effectLst/>
      </p:bgPr>
    </p:bg>
    <p:spTree>
      <p:nvGrpSpPr>
        <p:cNvPr id="1" name="Shape 235"/>
        <p:cNvGrpSpPr/>
        <p:nvPr/>
      </p:nvGrpSpPr>
      <p:grpSpPr>
        <a:xfrm>
          <a:off x="0" y="0"/>
          <a:ext cx="0" cy="0"/>
          <a:chOff x="0" y="0"/>
          <a:chExt cx="0" cy="0"/>
        </a:xfrm>
      </p:grpSpPr>
      <p:sp>
        <p:nvSpPr>
          <p:cNvPr id="236" name="Google Shape;236;p28"/>
          <p:cNvSpPr/>
          <p:nvPr/>
        </p:nvSpPr>
        <p:spPr>
          <a:xfrm>
            <a:off x="0" y="0"/>
            <a:ext cx="6711554" cy="5143500"/>
          </a:xfrm>
          <a:custGeom>
            <a:avLst/>
            <a:gdLst/>
            <a:ahLst/>
            <a:cxnLst/>
            <a:rect l="l" t="t" r="r" b="b"/>
            <a:pathLst>
              <a:path w="8948738" h="6858000" extrusionOk="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237" name="Google Shape;237;p28" descr="preencoded.png"/>
          <p:cNvSpPr/>
          <p:nvPr/>
        </p:nvSpPr>
        <p:spPr>
          <a:xfrm>
            <a:off x="5653969" y="9856"/>
            <a:ext cx="3490031" cy="5123788"/>
          </a:xfrm>
          <a:custGeom>
            <a:avLst/>
            <a:gdLst/>
            <a:ahLst/>
            <a:cxnLst/>
            <a:rect l="l" t="t" r="r" b="b"/>
            <a:pathLst>
              <a:path w="4653374" h="6831717" extrusionOk="0">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pic>
        <p:nvPicPr>
          <p:cNvPr id="238" name="Google Shape;238;p28" descr="preencoded.png"/>
          <p:cNvPicPr preferRelativeResize="0"/>
          <p:nvPr/>
        </p:nvPicPr>
        <p:blipFill rotWithShape="1">
          <a:blip r:embed="rId2">
            <a:alphaModFix/>
          </a:blip>
          <a:srcRect/>
          <a:stretch/>
        </p:blipFill>
        <p:spPr>
          <a:xfrm>
            <a:off x="6552926" y="-18781"/>
            <a:ext cx="2574143" cy="2574143"/>
          </a:xfrm>
          <a:prstGeom prst="rect">
            <a:avLst/>
          </a:prstGeom>
          <a:noFill/>
          <a:ln>
            <a:noFill/>
          </a:ln>
        </p:spPr>
      </p:pic>
      <p:sp>
        <p:nvSpPr>
          <p:cNvPr id="239" name="Google Shape;239;p28"/>
          <p:cNvSpPr txBox="1">
            <a:spLocks noGrp="1"/>
          </p:cNvSpPr>
          <p:nvPr>
            <p:ph type="ctrTitle"/>
          </p:nvPr>
        </p:nvSpPr>
        <p:spPr>
          <a:xfrm>
            <a:off x="1145286" y="1481328"/>
            <a:ext cx="3127248" cy="500634"/>
          </a:xfrm>
          <a:prstGeom prst="rect">
            <a:avLst/>
          </a:prstGeom>
          <a:noFill/>
          <a:ln>
            <a:noFill/>
          </a:ln>
        </p:spPr>
        <p:txBody>
          <a:bodyPr spcFirstLastPara="1" wrap="square" lIns="68575" tIns="0" rIns="68575" bIns="34275" anchor="ctr" anchorCtr="0">
            <a:noAutofit/>
          </a:bodyPr>
          <a:lstStyle>
            <a:lvl1pPr lvl="0" algn="l">
              <a:lnSpc>
                <a:spcPct val="110795"/>
              </a:lnSpc>
              <a:spcBef>
                <a:spcPts val="0"/>
              </a:spcBef>
              <a:spcAft>
                <a:spcPts val="0"/>
              </a:spcAft>
              <a:buClr>
                <a:schemeClr val="accent6"/>
              </a:buClr>
              <a:buSzPts val="3300"/>
              <a:buFont typeface="Arial Black"/>
              <a:buNone/>
              <a:defRPr sz="33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40" name="Google Shape;240;p28"/>
          <p:cNvSpPr txBox="1">
            <a:spLocks noGrp="1"/>
          </p:cNvSpPr>
          <p:nvPr>
            <p:ph type="subTitle" idx="1"/>
          </p:nvPr>
        </p:nvSpPr>
        <p:spPr>
          <a:xfrm>
            <a:off x="1159002" y="2135124"/>
            <a:ext cx="3127248" cy="1632204"/>
          </a:xfrm>
          <a:prstGeom prst="rect">
            <a:avLst/>
          </a:prstGeom>
          <a:noFill/>
          <a:ln>
            <a:noFill/>
          </a:ln>
        </p:spPr>
        <p:txBody>
          <a:bodyPr spcFirstLastPara="1" wrap="square" lIns="68575" tIns="0" rIns="68575" bIns="0" anchor="t" anchorCtr="0">
            <a:noAutofit/>
          </a:bodyPr>
          <a:lstStyle>
            <a:lvl1pPr lvl="0" algn="l">
              <a:lnSpc>
                <a:spcPct val="100000"/>
              </a:lnSpc>
              <a:spcBef>
                <a:spcPts val="400"/>
              </a:spcBef>
              <a:spcAft>
                <a:spcPts val="0"/>
              </a:spcAft>
              <a:buClr>
                <a:schemeClr val="accent6"/>
              </a:buClr>
              <a:buSzPts val="1800"/>
              <a:buNone/>
              <a:defRPr sz="1800"/>
            </a:lvl1pPr>
            <a:lvl2pPr lvl="1" algn="ctr">
              <a:lnSpc>
                <a:spcPct val="100000"/>
              </a:lnSpc>
              <a:spcBef>
                <a:spcPts val="300"/>
              </a:spcBef>
              <a:spcAft>
                <a:spcPts val="0"/>
              </a:spcAft>
              <a:buClr>
                <a:schemeClr val="accent6"/>
              </a:buClr>
              <a:buSzPts val="1500"/>
              <a:buNone/>
              <a:defRPr sz="1500"/>
            </a:lvl2pPr>
            <a:lvl3pPr lvl="2" algn="ctr">
              <a:lnSpc>
                <a:spcPct val="100000"/>
              </a:lnSpc>
              <a:spcBef>
                <a:spcPts val="300"/>
              </a:spcBef>
              <a:spcAft>
                <a:spcPts val="0"/>
              </a:spcAft>
              <a:buClr>
                <a:schemeClr val="accent6"/>
              </a:buClr>
              <a:buSzPts val="1400"/>
              <a:buNone/>
              <a:defRPr sz="1400"/>
            </a:lvl3pPr>
            <a:lvl4pPr lvl="3" algn="ctr">
              <a:lnSpc>
                <a:spcPct val="100000"/>
              </a:lnSpc>
              <a:spcBef>
                <a:spcPts val="300"/>
              </a:spcBef>
              <a:spcAft>
                <a:spcPts val="0"/>
              </a:spcAft>
              <a:buClr>
                <a:schemeClr val="accent6"/>
              </a:buClr>
              <a:buSzPts val="1200"/>
              <a:buNone/>
              <a:defRPr sz="1200"/>
            </a:lvl4pPr>
            <a:lvl5pPr lvl="4" algn="ctr">
              <a:lnSpc>
                <a:spcPct val="100000"/>
              </a:lnSpc>
              <a:spcBef>
                <a:spcPts val="300"/>
              </a:spcBef>
              <a:spcAft>
                <a:spcPts val="0"/>
              </a:spcAft>
              <a:buClr>
                <a:schemeClr val="accent6"/>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41"/>
        <p:cNvGrpSpPr/>
        <p:nvPr/>
      </p:nvGrpSpPr>
      <p:grpSpPr>
        <a:xfrm>
          <a:off x="0" y="0"/>
          <a:ext cx="0" cy="0"/>
          <a:chOff x="0" y="0"/>
          <a:chExt cx="0" cy="0"/>
        </a:xfrm>
      </p:grpSpPr>
      <p:sp>
        <p:nvSpPr>
          <p:cNvPr id="242" name="Google Shape;242;p29" descr="preencoded.png"/>
          <p:cNvSpPr/>
          <p:nvPr/>
        </p:nvSpPr>
        <p:spPr>
          <a:xfrm>
            <a:off x="-4176" y="-2088"/>
            <a:ext cx="2582466" cy="5168503"/>
          </a:xfrm>
          <a:custGeom>
            <a:avLst/>
            <a:gdLst/>
            <a:ahLst/>
            <a:cxnLst/>
            <a:rect l="l" t="t" r="r" b="b"/>
            <a:pathLst>
              <a:path w="3443288" h="6891337" extrusionOk="0">
                <a:moveTo>
                  <a:pt x="3443288" y="0"/>
                </a:moveTo>
                <a:lnTo>
                  <a:pt x="0" y="0"/>
                </a:lnTo>
                <a:lnTo>
                  <a:pt x="0" y="6891338"/>
                </a:lnTo>
                <a:lnTo>
                  <a:pt x="3443288" y="6891338"/>
                </a:lnTo>
                <a:lnTo>
                  <a:pt x="3443288"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pic>
        <p:nvPicPr>
          <p:cNvPr id="243" name="Google Shape;243;p29" descr="preencoded.png"/>
          <p:cNvPicPr preferRelativeResize="0"/>
          <p:nvPr/>
        </p:nvPicPr>
        <p:blipFill rotWithShape="1">
          <a:blip r:embed="rId2">
            <a:alphaModFix/>
          </a:blip>
          <a:srcRect/>
          <a:stretch/>
        </p:blipFill>
        <p:spPr>
          <a:xfrm>
            <a:off x="1277483" y="-2088"/>
            <a:ext cx="1300808" cy="3875485"/>
          </a:xfrm>
          <a:prstGeom prst="rect">
            <a:avLst/>
          </a:prstGeom>
          <a:noFill/>
          <a:ln>
            <a:noFill/>
          </a:ln>
        </p:spPr>
      </p:pic>
      <p:sp>
        <p:nvSpPr>
          <p:cNvPr id="244" name="Google Shape;244;p29"/>
          <p:cNvSpPr/>
          <p:nvPr/>
        </p:nvSpPr>
        <p:spPr>
          <a:xfrm>
            <a:off x="1291216" y="-2088"/>
            <a:ext cx="1287086" cy="1290640"/>
          </a:xfrm>
          <a:custGeom>
            <a:avLst/>
            <a:gdLst/>
            <a:ahLst/>
            <a:cxnLst/>
            <a:rect l="l" t="t" r="r" b="b"/>
            <a:pathLst>
              <a:path w="1716115" h="1720853" extrusionOk="0">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823"/>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245" name="Google Shape;245;p29" descr="preencoded.png"/>
          <p:cNvSpPr/>
          <p:nvPr/>
        </p:nvSpPr>
        <p:spPr>
          <a:xfrm>
            <a:off x="-4176" y="2580378"/>
            <a:ext cx="2582466" cy="2586038"/>
          </a:xfrm>
          <a:custGeom>
            <a:avLst/>
            <a:gdLst/>
            <a:ahLst/>
            <a:cxnLst/>
            <a:rect l="l" t="t" r="r" b="b"/>
            <a:pathLst>
              <a:path w="3443288" h="3448050" extrusionOk="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pic>
        <p:nvPicPr>
          <p:cNvPr id="246" name="Google Shape;246;p29" descr="preencoded.png"/>
          <p:cNvPicPr preferRelativeResize="0"/>
          <p:nvPr/>
        </p:nvPicPr>
        <p:blipFill rotWithShape="1">
          <a:blip r:embed="rId3">
            <a:alphaModFix/>
          </a:blip>
          <a:srcRect/>
          <a:stretch/>
        </p:blipFill>
        <p:spPr>
          <a:xfrm>
            <a:off x="1288843" y="2580378"/>
            <a:ext cx="1289447" cy="1293019"/>
          </a:xfrm>
          <a:prstGeom prst="rect">
            <a:avLst/>
          </a:prstGeom>
          <a:noFill/>
          <a:ln>
            <a:noFill/>
          </a:ln>
        </p:spPr>
      </p:pic>
      <p:sp>
        <p:nvSpPr>
          <p:cNvPr id="247" name="Google Shape;247;p29"/>
          <p:cNvSpPr txBox="1">
            <a:spLocks noGrp="1"/>
          </p:cNvSpPr>
          <p:nvPr>
            <p:ph type="ftr" idx="11"/>
          </p:nvPr>
        </p:nvSpPr>
        <p:spPr>
          <a:xfrm>
            <a:off x="466344" y="342900"/>
            <a:ext cx="2400300" cy="20574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8" name="Google Shape;248;p29"/>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49" name="Google Shape;249;p29"/>
          <p:cNvSpPr txBox="1">
            <a:spLocks noGrp="1"/>
          </p:cNvSpPr>
          <p:nvPr>
            <p:ph type="title"/>
          </p:nvPr>
        </p:nvSpPr>
        <p:spPr>
          <a:xfrm>
            <a:off x="2990088" y="932688"/>
            <a:ext cx="6124194" cy="576072"/>
          </a:xfrm>
          <a:prstGeom prst="rect">
            <a:avLst/>
          </a:prstGeom>
          <a:noFill/>
          <a:ln>
            <a:noFill/>
          </a:ln>
        </p:spPr>
        <p:txBody>
          <a:bodyPr spcFirstLastPara="1" wrap="square" lIns="68575" tIns="34275" rIns="68575" bIns="34275" anchor="t" anchorCtr="0">
            <a:noAutofit/>
          </a:bodyPr>
          <a:lstStyle>
            <a:lvl1pPr lvl="0" algn="l">
              <a:lnSpc>
                <a:spcPct val="100000"/>
              </a:lnSpc>
              <a:spcBef>
                <a:spcPts val="0"/>
              </a:spcBef>
              <a:spcAft>
                <a:spcPts val="0"/>
              </a:spcAft>
              <a:buClr>
                <a:schemeClr val="accent6"/>
              </a:buClr>
              <a:buSzPts val="3300"/>
              <a:buFont typeface="Arial Black"/>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0" name="Google Shape;250;p29"/>
          <p:cNvSpPr txBox="1">
            <a:spLocks noGrp="1"/>
          </p:cNvSpPr>
          <p:nvPr>
            <p:ph type="body" idx="1"/>
          </p:nvPr>
        </p:nvSpPr>
        <p:spPr>
          <a:xfrm>
            <a:off x="2763774" y="1691640"/>
            <a:ext cx="2806446" cy="3229785"/>
          </a:xfrm>
          <a:prstGeom prst="rect">
            <a:avLst/>
          </a:prstGeom>
          <a:noFill/>
          <a:ln>
            <a:noFill/>
          </a:ln>
        </p:spPr>
        <p:txBody>
          <a:bodyPr spcFirstLastPara="1" wrap="square" lIns="34275" tIns="34275" rIns="34275" bIns="34275" anchor="t" anchorCtr="0">
            <a:noAutofit/>
          </a:bodyPr>
          <a:lstStyle>
            <a:lvl1pPr marL="457200" lvl="0" indent="-298450" algn="l">
              <a:lnSpc>
                <a:spcPct val="100000"/>
              </a:lnSpc>
              <a:spcBef>
                <a:spcPts val="300"/>
              </a:spcBef>
              <a:spcAft>
                <a:spcPts val="0"/>
              </a:spcAft>
              <a:buClr>
                <a:schemeClr val="accent6"/>
              </a:buClr>
              <a:buSzPts val="1100"/>
              <a:buChar char="•"/>
              <a:defRPr sz="1100"/>
            </a:lvl1pPr>
            <a:lvl2pPr marL="914400" lvl="1" indent="-292100" algn="l">
              <a:lnSpc>
                <a:spcPct val="100000"/>
              </a:lnSpc>
              <a:spcBef>
                <a:spcPts val="300"/>
              </a:spcBef>
              <a:spcAft>
                <a:spcPts val="0"/>
              </a:spcAft>
              <a:buClr>
                <a:schemeClr val="accent6"/>
              </a:buClr>
              <a:buSzPts val="1000"/>
              <a:buChar char="•"/>
              <a:defRPr sz="1000"/>
            </a:lvl2pPr>
            <a:lvl3pPr marL="1371600" lvl="2" indent="-285750" algn="l">
              <a:lnSpc>
                <a:spcPct val="100000"/>
              </a:lnSpc>
              <a:spcBef>
                <a:spcPts val="300"/>
              </a:spcBef>
              <a:spcAft>
                <a:spcPts val="0"/>
              </a:spcAft>
              <a:buClr>
                <a:schemeClr val="accent6"/>
              </a:buClr>
              <a:buSzPts val="900"/>
              <a:buChar char="•"/>
              <a:defRPr sz="900"/>
            </a:lvl3pPr>
            <a:lvl4pPr marL="1828800" lvl="3" indent="-285750" algn="l">
              <a:lnSpc>
                <a:spcPct val="100000"/>
              </a:lnSpc>
              <a:spcBef>
                <a:spcPts val="300"/>
              </a:spcBef>
              <a:spcAft>
                <a:spcPts val="0"/>
              </a:spcAft>
              <a:buClr>
                <a:schemeClr val="accent6"/>
              </a:buClr>
              <a:buSzPts val="900"/>
              <a:buChar char="•"/>
              <a:defRPr sz="900"/>
            </a:lvl4pPr>
            <a:lvl5pPr marL="2286000" lvl="4" indent="-285750" algn="l">
              <a:lnSpc>
                <a:spcPct val="100000"/>
              </a:lnSpc>
              <a:spcBef>
                <a:spcPts val="300"/>
              </a:spcBef>
              <a:spcAft>
                <a:spcPts val="0"/>
              </a:spcAft>
              <a:buClr>
                <a:schemeClr val="accent6"/>
              </a:buClr>
              <a:buSzPts val="900"/>
              <a:buChar char="•"/>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1" name="Google Shape;251;p29"/>
          <p:cNvSpPr txBox="1">
            <a:spLocks noGrp="1"/>
          </p:cNvSpPr>
          <p:nvPr>
            <p:ph type="body" idx="2"/>
          </p:nvPr>
        </p:nvSpPr>
        <p:spPr>
          <a:xfrm>
            <a:off x="5815584" y="1691640"/>
            <a:ext cx="2806446" cy="3229785"/>
          </a:xfrm>
          <a:prstGeom prst="rect">
            <a:avLst/>
          </a:prstGeom>
          <a:noFill/>
          <a:ln>
            <a:noFill/>
          </a:ln>
        </p:spPr>
        <p:txBody>
          <a:bodyPr spcFirstLastPara="1" wrap="square" lIns="34275" tIns="34275" rIns="34275" bIns="34275" anchor="t" anchorCtr="0">
            <a:noAutofit/>
          </a:bodyPr>
          <a:lstStyle>
            <a:lvl1pPr marL="457200" lvl="0" indent="-298450" algn="l">
              <a:lnSpc>
                <a:spcPct val="100000"/>
              </a:lnSpc>
              <a:spcBef>
                <a:spcPts val="300"/>
              </a:spcBef>
              <a:spcAft>
                <a:spcPts val="0"/>
              </a:spcAft>
              <a:buClr>
                <a:schemeClr val="accent6"/>
              </a:buClr>
              <a:buSzPts val="1100"/>
              <a:buChar char="•"/>
              <a:defRPr sz="1100"/>
            </a:lvl1pPr>
            <a:lvl2pPr marL="914400" lvl="1" indent="-292100" algn="l">
              <a:lnSpc>
                <a:spcPct val="100000"/>
              </a:lnSpc>
              <a:spcBef>
                <a:spcPts val="300"/>
              </a:spcBef>
              <a:spcAft>
                <a:spcPts val="0"/>
              </a:spcAft>
              <a:buClr>
                <a:schemeClr val="accent6"/>
              </a:buClr>
              <a:buSzPts val="1000"/>
              <a:buChar char="•"/>
              <a:defRPr sz="1000"/>
            </a:lvl2pPr>
            <a:lvl3pPr marL="1371600" lvl="2" indent="-285750" algn="l">
              <a:lnSpc>
                <a:spcPct val="100000"/>
              </a:lnSpc>
              <a:spcBef>
                <a:spcPts val="300"/>
              </a:spcBef>
              <a:spcAft>
                <a:spcPts val="0"/>
              </a:spcAft>
              <a:buClr>
                <a:schemeClr val="accent6"/>
              </a:buClr>
              <a:buSzPts val="900"/>
              <a:buChar char="•"/>
              <a:defRPr sz="900"/>
            </a:lvl3pPr>
            <a:lvl4pPr marL="1828800" lvl="3" indent="-285750" algn="l">
              <a:lnSpc>
                <a:spcPct val="100000"/>
              </a:lnSpc>
              <a:spcBef>
                <a:spcPts val="300"/>
              </a:spcBef>
              <a:spcAft>
                <a:spcPts val="0"/>
              </a:spcAft>
              <a:buClr>
                <a:schemeClr val="accent6"/>
              </a:buClr>
              <a:buSzPts val="900"/>
              <a:buChar char="•"/>
              <a:defRPr sz="900"/>
            </a:lvl4pPr>
            <a:lvl5pPr marL="2286000" lvl="4" indent="-285750" algn="l">
              <a:lnSpc>
                <a:spcPct val="100000"/>
              </a:lnSpc>
              <a:spcBef>
                <a:spcPts val="300"/>
              </a:spcBef>
              <a:spcAft>
                <a:spcPts val="0"/>
              </a:spcAft>
              <a:buClr>
                <a:schemeClr val="accent6"/>
              </a:buClr>
              <a:buSzPts val="900"/>
              <a:buChar char="•"/>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2"/>
        <p:cNvGrpSpPr/>
        <p:nvPr/>
      </p:nvGrpSpPr>
      <p:grpSpPr>
        <a:xfrm>
          <a:off x="0" y="0"/>
          <a:ext cx="0" cy="0"/>
          <a:chOff x="0" y="0"/>
          <a:chExt cx="0" cy="0"/>
        </a:xfrm>
      </p:grpSpPr>
      <p:sp>
        <p:nvSpPr>
          <p:cNvPr id="253" name="Google Shape;253;p30"/>
          <p:cNvSpPr/>
          <p:nvPr/>
        </p:nvSpPr>
        <p:spPr>
          <a:xfrm>
            <a:off x="1" y="0"/>
            <a:ext cx="1682120" cy="1577225"/>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254" name="Google Shape;254;p30"/>
          <p:cNvSpPr/>
          <p:nvPr/>
        </p:nvSpPr>
        <p:spPr>
          <a:xfrm rot="10800000">
            <a:off x="7461880" y="3566276"/>
            <a:ext cx="1682120" cy="1577224"/>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255" name="Google Shape;255;p30"/>
          <p:cNvSpPr txBox="1">
            <a:spLocks noGrp="1"/>
          </p:cNvSpPr>
          <p:nvPr>
            <p:ph type="title"/>
          </p:nvPr>
        </p:nvSpPr>
        <p:spPr>
          <a:xfrm>
            <a:off x="569214" y="912114"/>
            <a:ext cx="8003286" cy="576072"/>
          </a:xfrm>
          <a:prstGeom prst="rect">
            <a:avLst/>
          </a:prstGeom>
          <a:noFill/>
          <a:ln>
            <a:noFill/>
          </a:ln>
        </p:spPr>
        <p:txBody>
          <a:bodyPr spcFirstLastPara="1" wrap="square" lIns="68575" tIns="34275" rIns="68575" bIns="34275" anchor="t" anchorCtr="0">
            <a:normAutofit/>
          </a:bodyPr>
          <a:lstStyle>
            <a:lvl1pPr lvl="0" algn="ctr">
              <a:lnSpc>
                <a:spcPct val="270833"/>
              </a:lnSpc>
              <a:spcBef>
                <a:spcPts val="0"/>
              </a:spcBef>
              <a:spcAft>
                <a:spcPts val="0"/>
              </a:spcAft>
              <a:buClr>
                <a:schemeClr val="accent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6" name="Google Shape;256;p30"/>
          <p:cNvSpPr txBox="1">
            <a:spLocks noGrp="1"/>
          </p:cNvSpPr>
          <p:nvPr>
            <p:ph type="ftr" idx="11"/>
          </p:nvPr>
        </p:nvSpPr>
        <p:spPr>
          <a:xfrm>
            <a:off x="466344" y="342900"/>
            <a:ext cx="2400300" cy="20574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7" name="Google Shape;257;p30"/>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8"/>
        <p:cNvGrpSpPr/>
        <p:nvPr/>
      </p:nvGrpSpPr>
      <p:grpSpPr>
        <a:xfrm>
          <a:off x="0" y="0"/>
          <a:ext cx="0" cy="0"/>
          <a:chOff x="0" y="0"/>
          <a:chExt cx="0" cy="0"/>
        </a:xfrm>
      </p:grpSpPr>
      <p:sp>
        <p:nvSpPr>
          <p:cNvPr id="259" name="Google Shape;259;p31"/>
          <p:cNvSpPr/>
          <p:nvPr/>
        </p:nvSpPr>
        <p:spPr>
          <a:xfrm>
            <a:off x="1" y="0"/>
            <a:ext cx="1682120" cy="1577225"/>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260" name="Google Shape;260;p31"/>
          <p:cNvSpPr/>
          <p:nvPr/>
        </p:nvSpPr>
        <p:spPr>
          <a:xfrm rot="10800000">
            <a:off x="7461880" y="3566276"/>
            <a:ext cx="1682120" cy="1577224"/>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261" name="Google Shape;261;p31"/>
          <p:cNvSpPr txBox="1">
            <a:spLocks noGrp="1"/>
          </p:cNvSpPr>
          <p:nvPr>
            <p:ph type="ftr" idx="11"/>
          </p:nvPr>
        </p:nvSpPr>
        <p:spPr>
          <a:xfrm>
            <a:off x="466344" y="342900"/>
            <a:ext cx="2400300" cy="20574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2" name="Google Shape;262;p31"/>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63"/>
        <p:cNvGrpSpPr/>
        <p:nvPr/>
      </p:nvGrpSpPr>
      <p:grpSpPr>
        <a:xfrm>
          <a:off x="0" y="0"/>
          <a:ext cx="0" cy="0"/>
          <a:chOff x="0" y="0"/>
          <a:chExt cx="0" cy="0"/>
        </a:xfrm>
      </p:grpSpPr>
      <p:sp>
        <p:nvSpPr>
          <p:cNvPr id="264" name="Google Shape;264;p32"/>
          <p:cNvSpPr/>
          <p:nvPr/>
        </p:nvSpPr>
        <p:spPr>
          <a:xfrm rot="10800000">
            <a:off x="7461880" y="3566276"/>
            <a:ext cx="1682120" cy="1577224"/>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265" name="Google Shape;265;p3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ctr">
              <a:lnSpc>
                <a:spcPct val="152343"/>
              </a:lnSpc>
              <a:spcBef>
                <a:spcPts val="0"/>
              </a:spcBef>
              <a:spcAft>
                <a:spcPts val="0"/>
              </a:spcAft>
              <a:buClr>
                <a:schemeClr val="accent6"/>
              </a:buClr>
              <a:buSzPts val="2400"/>
              <a:buFont typeface="Arial Black"/>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66" name="Google Shape;266;p32"/>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100000"/>
              </a:lnSpc>
              <a:spcBef>
                <a:spcPts val="300"/>
              </a:spcBef>
              <a:spcAft>
                <a:spcPts val="0"/>
              </a:spcAft>
              <a:buClr>
                <a:schemeClr val="accent6"/>
              </a:buClr>
              <a:buSzPts val="2400"/>
              <a:buChar char="•"/>
              <a:defRPr sz="2400"/>
            </a:lvl1pPr>
            <a:lvl2pPr marL="914400" lvl="1" indent="-361950" algn="l">
              <a:lnSpc>
                <a:spcPct val="100000"/>
              </a:lnSpc>
              <a:spcBef>
                <a:spcPts val="300"/>
              </a:spcBef>
              <a:spcAft>
                <a:spcPts val="0"/>
              </a:spcAft>
              <a:buClr>
                <a:schemeClr val="accent6"/>
              </a:buClr>
              <a:buSzPts val="2100"/>
              <a:buChar char="•"/>
              <a:defRPr sz="2100"/>
            </a:lvl2pPr>
            <a:lvl3pPr marL="1371600" lvl="2" indent="-342900" algn="l">
              <a:lnSpc>
                <a:spcPct val="100000"/>
              </a:lnSpc>
              <a:spcBef>
                <a:spcPts val="300"/>
              </a:spcBef>
              <a:spcAft>
                <a:spcPts val="0"/>
              </a:spcAft>
              <a:buClr>
                <a:schemeClr val="accent6"/>
              </a:buClr>
              <a:buSzPts val="1800"/>
              <a:buChar char="•"/>
              <a:defRPr sz="1800"/>
            </a:lvl3pPr>
            <a:lvl4pPr marL="1828800" lvl="3" indent="-323850" algn="l">
              <a:lnSpc>
                <a:spcPct val="100000"/>
              </a:lnSpc>
              <a:spcBef>
                <a:spcPts val="300"/>
              </a:spcBef>
              <a:spcAft>
                <a:spcPts val="0"/>
              </a:spcAft>
              <a:buClr>
                <a:schemeClr val="accent6"/>
              </a:buClr>
              <a:buSzPts val="1500"/>
              <a:buChar char="•"/>
              <a:defRPr sz="1500"/>
            </a:lvl4pPr>
            <a:lvl5pPr marL="2286000" lvl="4" indent="-323850" algn="l">
              <a:lnSpc>
                <a:spcPct val="100000"/>
              </a:lnSpc>
              <a:spcBef>
                <a:spcPts val="300"/>
              </a:spcBef>
              <a:spcAft>
                <a:spcPts val="0"/>
              </a:spcAft>
              <a:buClr>
                <a:schemeClr val="accent6"/>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267" name="Google Shape;267;p32"/>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300"/>
              </a:spcBef>
              <a:spcAft>
                <a:spcPts val="0"/>
              </a:spcAft>
              <a:buClr>
                <a:schemeClr val="accent6"/>
              </a:buClr>
              <a:buSzPts val="1200"/>
              <a:buNone/>
              <a:defRPr sz="1200"/>
            </a:lvl1pPr>
            <a:lvl2pPr marL="914400" lvl="1" indent="-228600" algn="l">
              <a:lnSpc>
                <a:spcPct val="100000"/>
              </a:lnSpc>
              <a:spcBef>
                <a:spcPts val="300"/>
              </a:spcBef>
              <a:spcAft>
                <a:spcPts val="0"/>
              </a:spcAft>
              <a:buClr>
                <a:schemeClr val="accent6"/>
              </a:buClr>
              <a:buSzPts val="1100"/>
              <a:buNone/>
              <a:defRPr sz="1100"/>
            </a:lvl2pPr>
            <a:lvl3pPr marL="1371600" lvl="2" indent="-228600" algn="l">
              <a:lnSpc>
                <a:spcPct val="100000"/>
              </a:lnSpc>
              <a:spcBef>
                <a:spcPts val="300"/>
              </a:spcBef>
              <a:spcAft>
                <a:spcPts val="0"/>
              </a:spcAft>
              <a:buClr>
                <a:schemeClr val="accent6"/>
              </a:buClr>
              <a:buSzPts val="900"/>
              <a:buNone/>
              <a:defRPr sz="900"/>
            </a:lvl3pPr>
            <a:lvl4pPr marL="1828800" lvl="3" indent="-228600" algn="l">
              <a:lnSpc>
                <a:spcPct val="100000"/>
              </a:lnSpc>
              <a:spcBef>
                <a:spcPts val="300"/>
              </a:spcBef>
              <a:spcAft>
                <a:spcPts val="0"/>
              </a:spcAft>
              <a:buClr>
                <a:schemeClr val="accent6"/>
              </a:buClr>
              <a:buSzPts val="800"/>
              <a:buNone/>
              <a:defRPr sz="800"/>
            </a:lvl4pPr>
            <a:lvl5pPr marL="2286000" lvl="4" indent="-228600" algn="l">
              <a:lnSpc>
                <a:spcPct val="100000"/>
              </a:lnSpc>
              <a:spcBef>
                <a:spcPts val="300"/>
              </a:spcBef>
              <a:spcAft>
                <a:spcPts val="0"/>
              </a:spcAft>
              <a:buClr>
                <a:schemeClr val="accent6"/>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268" name="Google Shape;268;p32"/>
          <p:cNvSpPr txBox="1">
            <a:spLocks noGrp="1"/>
          </p:cNvSpPr>
          <p:nvPr>
            <p:ph type="ftr" idx="11"/>
          </p:nvPr>
        </p:nvSpPr>
        <p:spPr>
          <a:xfrm>
            <a:off x="466344" y="342900"/>
            <a:ext cx="2400300" cy="20574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9" name="Google Shape;269;p32"/>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70"/>
        <p:cNvGrpSpPr/>
        <p:nvPr/>
      </p:nvGrpSpPr>
      <p:grpSpPr>
        <a:xfrm>
          <a:off x="0" y="0"/>
          <a:ext cx="0" cy="0"/>
          <a:chOff x="0" y="0"/>
          <a:chExt cx="0" cy="0"/>
        </a:xfrm>
      </p:grpSpPr>
      <p:sp>
        <p:nvSpPr>
          <p:cNvPr id="271" name="Google Shape;271;p33"/>
          <p:cNvSpPr/>
          <p:nvPr/>
        </p:nvSpPr>
        <p:spPr>
          <a:xfrm rot="10800000">
            <a:off x="7461880" y="3566276"/>
            <a:ext cx="1682120" cy="1577224"/>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EB Garamond"/>
              <a:ea typeface="EB Garamond"/>
              <a:cs typeface="EB Garamond"/>
              <a:sym typeface="EB Garamond"/>
            </a:endParaRPr>
          </a:p>
        </p:txBody>
      </p:sp>
      <p:sp>
        <p:nvSpPr>
          <p:cNvPr id="272" name="Google Shape;272;p33"/>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ctr">
              <a:lnSpc>
                <a:spcPct val="152343"/>
              </a:lnSpc>
              <a:spcBef>
                <a:spcPts val="0"/>
              </a:spcBef>
              <a:spcAft>
                <a:spcPts val="0"/>
              </a:spcAft>
              <a:buClr>
                <a:schemeClr val="accent6"/>
              </a:buClr>
              <a:buSzPts val="2400"/>
              <a:buFont typeface="Arial Black"/>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3" name="Google Shape;273;p33"/>
          <p:cNvSpPr>
            <a:spLocks noGrp="1"/>
          </p:cNvSpPr>
          <p:nvPr>
            <p:ph type="pic" idx="2"/>
          </p:nvPr>
        </p:nvSpPr>
        <p:spPr>
          <a:xfrm>
            <a:off x="3887391" y="740569"/>
            <a:ext cx="4629150" cy="3655219"/>
          </a:xfrm>
          <a:prstGeom prst="rect">
            <a:avLst/>
          </a:prstGeom>
          <a:noFill/>
          <a:ln>
            <a:noFill/>
          </a:ln>
        </p:spPr>
      </p:sp>
      <p:sp>
        <p:nvSpPr>
          <p:cNvPr id="274" name="Google Shape;274;p33"/>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300"/>
              </a:spcBef>
              <a:spcAft>
                <a:spcPts val="0"/>
              </a:spcAft>
              <a:buClr>
                <a:schemeClr val="accent6"/>
              </a:buClr>
              <a:buSzPts val="1200"/>
              <a:buNone/>
              <a:defRPr sz="1200"/>
            </a:lvl1pPr>
            <a:lvl2pPr marL="914400" lvl="1" indent="-228600" algn="l">
              <a:lnSpc>
                <a:spcPct val="100000"/>
              </a:lnSpc>
              <a:spcBef>
                <a:spcPts val="300"/>
              </a:spcBef>
              <a:spcAft>
                <a:spcPts val="0"/>
              </a:spcAft>
              <a:buClr>
                <a:schemeClr val="accent6"/>
              </a:buClr>
              <a:buSzPts val="1100"/>
              <a:buNone/>
              <a:defRPr sz="1100"/>
            </a:lvl2pPr>
            <a:lvl3pPr marL="1371600" lvl="2" indent="-228600" algn="l">
              <a:lnSpc>
                <a:spcPct val="100000"/>
              </a:lnSpc>
              <a:spcBef>
                <a:spcPts val="300"/>
              </a:spcBef>
              <a:spcAft>
                <a:spcPts val="0"/>
              </a:spcAft>
              <a:buClr>
                <a:schemeClr val="accent6"/>
              </a:buClr>
              <a:buSzPts val="900"/>
              <a:buNone/>
              <a:defRPr sz="900"/>
            </a:lvl3pPr>
            <a:lvl4pPr marL="1828800" lvl="3" indent="-228600" algn="l">
              <a:lnSpc>
                <a:spcPct val="100000"/>
              </a:lnSpc>
              <a:spcBef>
                <a:spcPts val="300"/>
              </a:spcBef>
              <a:spcAft>
                <a:spcPts val="0"/>
              </a:spcAft>
              <a:buClr>
                <a:schemeClr val="accent6"/>
              </a:buClr>
              <a:buSzPts val="800"/>
              <a:buNone/>
              <a:defRPr sz="800"/>
            </a:lvl4pPr>
            <a:lvl5pPr marL="2286000" lvl="4" indent="-228600" algn="l">
              <a:lnSpc>
                <a:spcPct val="100000"/>
              </a:lnSpc>
              <a:spcBef>
                <a:spcPts val="300"/>
              </a:spcBef>
              <a:spcAft>
                <a:spcPts val="0"/>
              </a:spcAft>
              <a:buClr>
                <a:schemeClr val="accent6"/>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275" name="Google Shape;275;p33"/>
          <p:cNvSpPr txBox="1">
            <a:spLocks noGrp="1"/>
          </p:cNvSpPr>
          <p:nvPr>
            <p:ph type="ftr" idx="11"/>
          </p:nvPr>
        </p:nvSpPr>
        <p:spPr>
          <a:xfrm>
            <a:off x="466344" y="342900"/>
            <a:ext cx="2400300" cy="20574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6" name="Google Shape;276;p33"/>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569214" y="912114"/>
            <a:ext cx="8003286" cy="576072"/>
          </a:xfrm>
          <a:prstGeom prst="rect">
            <a:avLst/>
          </a:prstGeom>
          <a:noFill/>
          <a:ln>
            <a:noFill/>
          </a:ln>
        </p:spPr>
        <p:txBody>
          <a:bodyPr spcFirstLastPara="1" wrap="square" lIns="68575" tIns="34275" rIns="68575" bIns="34275" anchor="t" anchorCtr="0">
            <a:normAutofit/>
          </a:bodyPr>
          <a:lstStyle>
            <a:lvl1pPr marR="0" lvl="0" algn="ctr" rtl="0">
              <a:lnSpc>
                <a:spcPct val="110795"/>
              </a:lnSpc>
              <a:spcBef>
                <a:spcPts val="0"/>
              </a:spcBef>
              <a:spcAft>
                <a:spcPts val="0"/>
              </a:spcAft>
              <a:buClr>
                <a:schemeClr val="accent6"/>
              </a:buClr>
              <a:buSzPts val="3300"/>
              <a:buFont typeface="Arial Black"/>
              <a:buNone/>
              <a:defRPr sz="3300" b="1" i="0" u="none" strike="noStrike" cap="none">
                <a:solidFill>
                  <a:schemeClr val="accent6"/>
                </a:solidFill>
                <a:latin typeface="Arial Black"/>
                <a:ea typeface="Arial Black"/>
                <a:cs typeface="Arial Black"/>
                <a:sym typeface="Arial Black"/>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569214" y="1577340"/>
            <a:ext cx="8003286" cy="3263503"/>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100000"/>
              </a:lnSpc>
              <a:spcBef>
                <a:spcPts val="300"/>
              </a:spcBef>
              <a:spcAft>
                <a:spcPts val="0"/>
              </a:spcAft>
              <a:buClr>
                <a:schemeClr val="accent6"/>
              </a:buClr>
              <a:buSzPts val="2100"/>
              <a:buFont typeface="Arial"/>
              <a:buChar char="•"/>
              <a:defRPr sz="2100" b="0" i="0" u="none" strike="noStrike" cap="none">
                <a:solidFill>
                  <a:schemeClr val="accent6"/>
                </a:solidFill>
                <a:latin typeface="EB Garamond"/>
                <a:ea typeface="EB Garamond"/>
                <a:cs typeface="EB Garamond"/>
                <a:sym typeface="EB Garamond"/>
              </a:defRPr>
            </a:lvl1pPr>
            <a:lvl2pPr marL="914400" marR="0" lvl="1" indent="-342900" algn="l" rtl="0">
              <a:lnSpc>
                <a:spcPct val="100000"/>
              </a:lnSpc>
              <a:spcBef>
                <a:spcPts val="300"/>
              </a:spcBef>
              <a:spcAft>
                <a:spcPts val="0"/>
              </a:spcAft>
              <a:buClr>
                <a:schemeClr val="accent6"/>
              </a:buClr>
              <a:buSzPts val="1800"/>
              <a:buFont typeface="Arial"/>
              <a:buChar char="•"/>
              <a:defRPr sz="1800" b="0" i="0" u="none" strike="noStrike" cap="none">
                <a:solidFill>
                  <a:schemeClr val="accent6"/>
                </a:solidFill>
                <a:latin typeface="EB Garamond"/>
                <a:ea typeface="EB Garamond"/>
                <a:cs typeface="EB Garamond"/>
                <a:sym typeface="EB Garamond"/>
              </a:defRPr>
            </a:lvl2pPr>
            <a:lvl3pPr marL="1371600" marR="0" lvl="2" indent="-323850" algn="l" rtl="0">
              <a:lnSpc>
                <a:spcPct val="100000"/>
              </a:lnSpc>
              <a:spcBef>
                <a:spcPts val="300"/>
              </a:spcBef>
              <a:spcAft>
                <a:spcPts val="0"/>
              </a:spcAft>
              <a:buClr>
                <a:schemeClr val="accent6"/>
              </a:buClr>
              <a:buSzPts val="1500"/>
              <a:buFont typeface="Arial"/>
              <a:buChar char="•"/>
              <a:defRPr sz="1500" b="0" i="0" u="none" strike="noStrike" cap="none">
                <a:solidFill>
                  <a:schemeClr val="accent6"/>
                </a:solidFill>
                <a:latin typeface="EB Garamond"/>
                <a:ea typeface="EB Garamond"/>
                <a:cs typeface="EB Garamond"/>
                <a:sym typeface="EB Garamond"/>
              </a:defRPr>
            </a:lvl3pPr>
            <a:lvl4pPr marL="1828800" marR="0" lvl="3" indent="-317500" algn="l" rtl="0">
              <a:lnSpc>
                <a:spcPct val="100000"/>
              </a:lnSpc>
              <a:spcBef>
                <a:spcPts val="300"/>
              </a:spcBef>
              <a:spcAft>
                <a:spcPts val="0"/>
              </a:spcAft>
              <a:buClr>
                <a:schemeClr val="accent6"/>
              </a:buClr>
              <a:buSzPts val="1400"/>
              <a:buFont typeface="Arial"/>
              <a:buChar char="•"/>
              <a:defRPr sz="1400" b="0" i="0" u="none" strike="noStrike" cap="none">
                <a:solidFill>
                  <a:schemeClr val="accent6"/>
                </a:solidFill>
                <a:latin typeface="EB Garamond"/>
                <a:ea typeface="EB Garamond"/>
                <a:cs typeface="EB Garamond"/>
                <a:sym typeface="EB Garamond"/>
              </a:defRPr>
            </a:lvl4pPr>
            <a:lvl5pPr marL="2286000" marR="0" lvl="4" indent="-317500" algn="l" rtl="0">
              <a:lnSpc>
                <a:spcPct val="100000"/>
              </a:lnSpc>
              <a:spcBef>
                <a:spcPts val="300"/>
              </a:spcBef>
              <a:spcAft>
                <a:spcPts val="0"/>
              </a:spcAft>
              <a:buClr>
                <a:schemeClr val="accent6"/>
              </a:buClr>
              <a:buSzPts val="1400"/>
              <a:buFont typeface="Arial"/>
              <a:buChar char="•"/>
              <a:defRPr sz="1400" b="0" i="0" u="none" strike="noStrike" cap="none">
                <a:solidFill>
                  <a:schemeClr val="accent6"/>
                </a:solidFill>
                <a:latin typeface="EB Garamond"/>
                <a:ea typeface="EB Garamond"/>
                <a:cs typeface="EB Garamond"/>
                <a:sym typeface="EB Garamond"/>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EB Garamond"/>
                <a:ea typeface="EB Garamond"/>
                <a:cs typeface="EB Garamond"/>
                <a:sym typeface="EB Garamond"/>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EB Garamond"/>
                <a:ea typeface="EB Garamond"/>
                <a:cs typeface="EB Garamond"/>
                <a:sym typeface="EB Garamond"/>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EB Garamond"/>
                <a:ea typeface="EB Garamond"/>
                <a:cs typeface="EB Garamond"/>
                <a:sym typeface="EB Garamond"/>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EB Garamond"/>
                <a:ea typeface="EB Garamond"/>
                <a:cs typeface="EB Garamond"/>
                <a:sym typeface="EB Garamond"/>
              </a:defRPr>
            </a:lvl9pPr>
          </a:lstStyle>
          <a:p>
            <a:endParaRPr/>
          </a:p>
        </p:txBody>
      </p:sp>
      <p:sp>
        <p:nvSpPr>
          <p:cNvPr id="53" name="Google Shape;53;p13"/>
          <p:cNvSpPr txBox="1">
            <a:spLocks noGrp="1"/>
          </p:cNvSpPr>
          <p:nvPr>
            <p:ph type="ftr" idx="11"/>
          </p:nvPr>
        </p:nvSpPr>
        <p:spPr>
          <a:xfrm>
            <a:off x="466344" y="342900"/>
            <a:ext cx="2400300" cy="20574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accent6"/>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EB Garamond"/>
                <a:ea typeface="EB Garamond"/>
                <a:cs typeface="EB Garamond"/>
                <a:sym typeface="EB Garamond"/>
              </a:defRPr>
            </a:lvl2pPr>
            <a:lvl3pPr marR="0" lvl="2" algn="l" rtl="0">
              <a:spcBef>
                <a:spcPts val="0"/>
              </a:spcBef>
              <a:spcAft>
                <a:spcPts val="0"/>
              </a:spcAft>
              <a:buSzPts val="1100"/>
              <a:buNone/>
              <a:defRPr sz="1400" b="0" i="0" u="none" strike="noStrike" cap="none">
                <a:solidFill>
                  <a:schemeClr val="dk1"/>
                </a:solidFill>
                <a:latin typeface="EB Garamond"/>
                <a:ea typeface="EB Garamond"/>
                <a:cs typeface="EB Garamond"/>
                <a:sym typeface="EB Garamond"/>
              </a:defRPr>
            </a:lvl3pPr>
            <a:lvl4pPr marR="0" lvl="3" algn="l" rtl="0">
              <a:spcBef>
                <a:spcPts val="0"/>
              </a:spcBef>
              <a:spcAft>
                <a:spcPts val="0"/>
              </a:spcAft>
              <a:buSzPts val="1100"/>
              <a:buNone/>
              <a:defRPr sz="1400" b="0" i="0" u="none" strike="noStrike" cap="none">
                <a:solidFill>
                  <a:schemeClr val="dk1"/>
                </a:solidFill>
                <a:latin typeface="EB Garamond"/>
                <a:ea typeface="EB Garamond"/>
                <a:cs typeface="EB Garamond"/>
                <a:sym typeface="EB Garamond"/>
              </a:defRPr>
            </a:lvl4pPr>
            <a:lvl5pPr marR="0" lvl="4" algn="l" rtl="0">
              <a:spcBef>
                <a:spcPts val="0"/>
              </a:spcBef>
              <a:spcAft>
                <a:spcPts val="0"/>
              </a:spcAft>
              <a:buSzPts val="1100"/>
              <a:buNone/>
              <a:defRPr sz="1400" b="0" i="0" u="none" strike="noStrike" cap="none">
                <a:solidFill>
                  <a:schemeClr val="dk1"/>
                </a:solidFill>
                <a:latin typeface="EB Garamond"/>
                <a:ea typeface="EB Garamond"/>
                <a:cs typeface="EB Garamond"/>
                <a:sym typeface="EB Garamond"/>
              </a:defRPr>
            </a:lvl5pPr>
            <a:lvl6pPr marR="0" lvl="5" algn="l" rtl="0">
              <a:spcBef>
                <a:spcPts val="0"/>
              </a:spcBef>
              <a:spcAft>
                <a:spcPts val="0"/>
              </a:spcAft>
              <a:buSzPts val="1100"/>
              <a:buNone/>
              <a:defRPr sz="1400" b="0" i="0" u="none" strike="noStrike" cap="none">
                <a:solidFill>
                  <a:schemeClr val="dk1"/>
                </a:solidFill>
                <a:latin typeface="EB Garamond"/>
                <a:ea typeface="EB Garamond"/>
                <a:cs typeface="EB Garamond"/>
                <a:sym typeface="EB Garamond"/>
              </a:defRPr>
            </a:lvl6pPr>
            <a:lvl7pPr marR="0" lvl="6" algn="l" rtl="0">
              <a:spcBef>
                <a:spcPts val="0"/>
              </a:spcBef>
              <a:spcAft>
                <a:spcPts val="0"/>
              </a:spcAft>
              <a:buSzPts val="1100"/>
              <a:buNone/>
              <a:defRPr sz="1400" b="0" i="0" u="none" strike="noStrike" cap="none">
                <a:solidFill>
                  <a:schemeClr val="dk1"/>
                </a:solidFill>
                <a:latin typeface="EB Garamond"/>
                <a:ea typeface="EB Garamond"/>
                <a:cs typeface="EB Garamond"/>
                <a:sym typeface="EB Garamond"/>
              </a:defRPr>
            </a:lvl7pPr>
            <a:lvl8pPr marR="0" lvl="7" algn="l" rtl="0">
              <a:spcBef>
                <a:spcPts val="0"/>
              </a:spcBef>
              <a:spcAft>
                <a:spcPts val="0"/>
              </a:spcAft>
              <a:buSzPts val="1100"/>
              <a:buNone/>
              <a:defRPr sz="1400" b="0" i="0" u="none" strike="noStrike" cap="none">
                <a:solidFill>
                  <a:schemeClr val="dk1"/>
                </a:solidFill>
                <a:latin typeface="EB Garamond"/>
                <a:ea typeface="EB Garamond"/>
                <a:cs typeface="EB Garamond"/>
                <a:sym typeface="EB Garamond"/>
              </a:defRPr>
            </a:lvl8pPr>
            <a:lvl9pPr marR="0" lvl="8" algn="l" rtl="0">
              <a:spcBef>
                <a:spcPts val="0"/>
              </a:spcBef>
              <a:spcAft>
                <a:spcPts val="0"/>
              </a:spcAft>
              <a:buSzPts val="1100"/>
              <a:buNone/>
              <a:defRPr sz="1400" b="0" i="0" u="none" strike="noStrike" cap="none">
                <a:solidFill>
                  <a:schemeClr val="dk1"/>
                </a:solidFill>
                <a:latin typeface="EB Garamond"/>
                <a:ea typeface="EB Garamond"/>
                <a:cs typeface="EB Garamond"/>
                <a:sym typeface="EB Garamond"/>
              </a:defRPr>
            </a:lvl9pPr>
          </a:lstStyle>
          <a:p>
            <a:endParaRPr/>
          </a:p>
        </p:txBody>
      </p:sp>
      <p:sp>
        <p:nvSpPr>
          <p:cNvPr id="54" name="Google Shape;54;p13"/>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900" b="0" i="0" u="none" strike="noStrike" cap="none">
                <a:solidFill>
                  <a:schemeClr val="accent6"/>
                </a:solidFill>
                <a:latin typeface="Arial"/>
                <a:ea typeface="Arial"/>
                <a:cs typeface="Arial"/>
                <a:sym typeface="Arial"/>
              </a:defRPr>
            </a:lvl1pPr>
            <a:lvl2pPr marL="0" marR="0" lvl="1" indent="0" algn="ctr" rtl="0">
              <a:spcBef>
                <a:spcPts val="0"/>
              </a:spcBef>
              <a:buNone/>
              <a:defRPr sz="900" b="0" i="0" u="none" strike="noStrike" cap="none">
                <a:solidFill>
                  <a:schemeClr val="accent6"/>
                </a:solidFill>
                <a:latin typeface="Arial"/>
                <a:ea typeface="Arial"/>
                <a:cs typeface="Arial"/>
                <a:sym typeface="Arial"/>
              </a:defRPr>
            </a:lvl2pPr>
            <a:lvl3pPr marL="0" marR="0" lvl="2" indent="0" algn="ctr" rtl="0">
              <a:spcBef>
                <a:spcPts val="0"/>
              </a:spcBef>
              <a:buNone/>
              <a:defRPr sz="900" b="0" i="0" u="none" strike="noStrike" cap="none">
                <a:solidFill>
                  <a:schemeClr val="accent6"/>
                </a:solidFill>
                <a:latin typeface="Arial"/>
                <a:ea typeface="Arial"/>
                <a:cs typeface="Arial"/>
                <a:sym typeface="Arial"/>
              </a:defRPr>
            </a:lvl3pPr>
            <a:lvl4pPr marL="0" marR="0" lvl="3" indent="0" algn="ctr" rtl="0">
              <a:spcBef>
                <a:spcPts val="0"/>
              </a:spcBef>
              <a:buNone/>
              <a:defRPr sz="900" b="0" i="0" u="none" strike="noStrike" cap="none">
                <a:solidFill>
                  <a:schemeClr val="accent6"/>
                </a:solidFill>
                <a:latin typeface="Arial"/>
                <a:ea typeface="Arial"/>
                <a:cs typeface="Arial"/>
                <a:sym typeface="Arial"/>
              </a:defRPr>
            </a:lvl4pPr>
            <a:lvl5pPr marL="0" marR="0" lvl="4" indent="0" algn="ctr" rtl="0">
              <a:spcBef>
                <a:spcPts val="0"/>
              </a:spcBef>
              <a:buNone/>
              <a:defRPr sz="900" b="0" i="0" u="none" strike="noStrike" cap="none">
                <a:solidFill>
                  <a:schemeClr val="accent6"/>
                </a:solidFill>
                <a:latin typeface="Arial"/>
                <a:ea typeface="Arial"/>
                <a:cs typeface="Arial"/>
                <a:sym typeface="Arial"/>
              </a:defRPr>
            </a:lvl5pPr>
            <a:lvl6pPr marL="0" marR="0" lvl="5" indent="0" algn="ctr" rtl="0">
              <a:spcBef>
                <a:spcPts val="0"/>
              </a:spcBef>
              <a:buNone/>
              <a:defRPr sz="900" b="0" i="0" u="none" strike="noStrike" cap="none">
                <a:solidFill>
                  <a:schemeClr val="accent6"/>
                </a:solidFill>
                <a:latin typeface="Arial"/>
                <a:ea typeface="Arial"/>
                <a:cs typeface="Arial"/>
                <a:sym typeface="Arial"/>
              </a:defRPr>
            </a:lvl6pPr>
            <a:lvl7pPr marL="0" marR="0" lvl="6" indent="0" algn="ctr" rtl="0">
              <a:spcBef>
                <a:spcPts val="0"/>
              </a:spcBef>
              <a:buNone/>
              <a:defRPr sz="900" b="0" i="0" u="none" strike="noStrike" cap="none">
                <a:solidFill>
                  <a:schemeClr val="accent6"/>
                </a:solidFill>
                <a:latin typeface="Arial"/>
                <a:ea typeface="Arial"/>
                <a:cs typeface="Arial"/>
                <a:sym typeface="Arial"/>
              </a:defRPr>
            </a:lvl7pPr>
            <a:lvl8pPr marL="0" marR="0" lvl="7" indent="0" algn="ctr" rtl="0">
              <a:spcBef>
                <a:spcPts val="0"/>
              </a:spcBef>
              <a:buNone/>
              <a:defRPr sz="900" b="0" i="0" u="none" strike="noStrike" cap="none">
                <a:solidFill>
                  <a:schemeClr val="accent6"/>
                </a:solidFill>
                <a:latin typeface="Arial"/>
                <a:ea typeface="Arial"/>
                <a:cs typeface="Arial"/>
                <a:sym typeface="Arial"/>
              </a:defRPr>
            </a:lvl8pPr>
            <a:lvl9pPr marL="0" marR="0" lvl="8" indent="0" algn="ctr" rtl="0">
              <a:spcBef>
                <a:spcPts val="0"/>
              </a:spcBef>
              <a:buNone/>
              <a:defRPr sz="9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4.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kathuman/room-assignment-problem?select=participants.csv"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4"/>
          <p:cNvSpPr txBox="1">
            <a:spLocks noGrp="1"/>
          </p:cNvSpPr>
          <p:nvPr>
            <p:ph type="ctrTitle"/>
          </p:nvPr>
        </p:nvSpPr>
        <p:spPr>
          <a:xfrm>
            <a:off x="2465514" y="890740"/>
            <a:ext cx="4042020" cy="1339161"/>
          </a:xfrm>
          <a:prstGeom prst="rect">
            <a:avLst/>
          </a:prstGeom>
          <a:noFill/>
          <a:ln>
            <a:noFill/>
          </a:ln>
        </p:spPr>
        <p:txBody>
          <a:bodyPr spcFirstLastPara="1" wrap="square" lIns="68575" tIns="0" rIns="68575" bIns="34275" anchor="t" anchorCtr="0">
            <a:noAutofit/>
          </a:bodyPr>
          <a:lstStyle/>
          <a:p>
            <a:pPr marL="0" lvl="0" indent="0" algn="ctr" rtl="0">
              <a:lnSpc>
                <a:spcPct val="110795"/>
              </a:lnSpc>
              <a:spcBef>
                <a:spcPts val="0"/>
              </a:spcBef>
              <a:spcAft>
                <a:spcPts val="0"/>
              </a:spcAft>
              <a:buClr>
                <a:schemeClr val="accent6"/>
              </a:buClr>
              <a:buSzPts val="3300"/>
              <a:buFont typeface="Arial Black"/>
              <a:buNone/>
            </a:pPr>
            <a:r>
              <a:rPr lang="en"/>
              <a:t>ROOM ASSIGNMENT PROBLEM</a:t>
            </a:r>
            <a:br>
              <a:rPr lang="en"/>
            </a:br>
            <a:endParaRPr/>
          </a:p>
        </p:txBody>
      </p:sp>
      <p:sp>
        <p:nvSpPr>
          <p:cNvPr id="282" name="Google Shape;282;p34"/>
          <p:cNvSpPr txBox="1">
            <a:spLocks noGrp="1"/>
          </p:cNvSpPr>
          <p:nvPr>
            <p:ph type="subTitle" idx="1"/>
          </p:nvPr>
        </p:nvSpPr>
        <p:spPr>
          <a:xfrm>
            <a:off x="3264912" y="2612897"/>
            <a:ext cx="2616965" cy="971774"/>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accent6"/>
              </a:buClr>
              <a:buSzPts val="1800"/>
              <a:buNone/>
            </a:pPr>
            <a:r>
              <a:rPr lang="en"/>
              <a:t>Yuguo Jiang</a:t>
            </a:r>
            <a:endParaRPr/>
          </a:p>
          <a:p>
            <a:pPr marL="0" lvl="0" indent="0" algn="ctr" rtl="0">
              <a:lnSpc>
                <a:spcPct val="100000"/>
              </a:lnSpc>
              <a:spcBef>
                <a:spcPts val="300"/>
              </a:spcBef>
              <a:spcAft>
                <a:spcPts val="0"/>
              </a:spcAft>
              <a:buClr>
                <a:schemeClr val="accent6"/>
              </a:buClr>
              <a:buSzPts val="1800"/>
              <a:buNone/>
            </a:pPr>
            <a:r>
              <a:rPr lang="en"/>
              <a:t>Guangfu Lyu</a:t>
            </a:r>
            <a:endParaRPr/>
          </a:p>
          <a:p>
            <a:pPr marL="0" lvl="0" indent="0" algn="ctr" rtl="0">
              <a:lnSpc>
                <a:spcPct val="100000"/>
              </a:lnSpc>
              <a:spcBef>
                <a:spcPts val="300"/>
              </a:spcBef>
              <a:spcAft>
                <a:spcPts val="0"/>
              </a:spcAft>
              <a:buClr>
                <a:schemeClr val="accent6"/>
              </a:buClr>
              <a:buSzPts val="1800"/>
              <a:buNone/>
            </a:pPr>
            <a:r>
              <a:rPr lang="en"/>
              <a:t>Jian Li</a:t>
            </a:r>
            <a:endParaRPr/>
          </a:p>
          <a:p>
            <a:pPr marL="0" lvl="0" indent="0" algn="ctr" rtl="0">
              <a:lnSpc>
                <a:spcPct val="100000"/>
              </a:lnSpc>
              <a:spcBef>
                <a:spcPts val="300"/>
              </a:spcBef>
              <a:spcAft>
                <a:spcPts val="0"/>
              </a:spcAft>
              <a:buClr>
                <a:schemeClr val="accent6"/>
              </a:buClr>
              <a:buSzPts val="1800"/>
              <a:buNone/>
            </a:pPr>
            <a:endParaRPr/>
          </a:p>
          <a:p>
            <a:pPr marL="0" lvl="0" indent="0" algn="ctr" rtl="0">
              <a:lnSpc>
                <a:spcPct val="100000"/>
              </a:lnSpc>
              <a:spcBef>
                <a:spcPts val="300"/>
              </a:spcBef>
              <a:spcAft>
                <a:spcPts val="0"/>
              </a:spcAft>
              <a:buClr>
                <a:schemeClr val="accent6"/>
              </a:buClr>
              <a:buSzPts val="18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3"/>
          <p:cNvSpPr txBox="1">
            <a:spLocks noGrp="1"/>
          </p:cNvSpPr>
          <p:nvPr>
            <p:ph type="title"/>
          </p:nvPr>
        </p:nvSpPr>
        <p:spPr>
          <a:xfrm>
            <a:off x="3168396" y="1707642"/>
            <a:ext cx="5074800" cy="5760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endParaRPr/>
          </a:p>
        </p:txBody>
      </p:sp>
      <p:sp>
        <p:nvSpPr>
          <p:cNvPr id="347" name="Google Shape;347;p43"/>
          <p:cNvSpPr txBox="1">
            <a:spLocks noGrp="1"/>
          </p:cNvSpPr>
          <p:nvPr>
            <p:ph type="body" idx="1"/>
          </p:nvPr>
        </p:nvSpPr>
        <p:spPr>
          <a:xfrm>
            <a:off x="3168396" y="2417064"/>
            <a:ext cx="5074800" cy="20253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None/>
            </a:pPr>
            <a:endParaRPr/>
          </a:p>
        </p:txBody>
      </p:sp>
      <p:pic>
        <p:nvPicPr>
          <p:cNvPr id="348" name="Google Shape;348;p4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4"/>
          <p:cNvSpPr txBox="1">
            <a:spLocks noGrp="1"/>
          </p:cNvSpPr>
          <p:nvPr>
            <p:ph type="title"/>
          </p:nvPr>
        </p:nvSpPr>
        <p:spPr>
          <a:xfrm>
            <a:off x="3168396" y="1707642"/>
            <a:ext cx="5074800" cy="5760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endParaRPr/>
          </a:p>
        </p:txBody>
      </p:sp>
      <p:sp>
        <p:nvSpPr>
          <p:cNvPr id="354" name="Google Shape;354;p44"/>
          <p:cNvSpPr txBox="1">
            <a:spLocks noGrp="1"/>
          </p:cNvSpPr>
          <p:nvPr>
            <p:ph type="body" idx="1"/>
          </p:nvPr>
        </p:nvSpPr>
        <p:spPr>
          <a:xfrm>
            <a:off x="3168396" y="2417064"/>
            <a:ext cx="5074800" cy="20253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None/>
            </a:pPr>
            <a:endParaRPr/>
          </a:p>
        </p:txBody>
      </p:sp>
      <p:pic>
        <p:nvPicPr>
          <p:cNvPr id="355" name="Google Shape;355;p4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5"/>
          <p:cNvSpPr txBox="1">
            <a:spLocks noGrp="1"/>
          </p:cNvSpPr>
          <p:nvPr>
            <p:ph type="title"/>
          </p:nvPr>
        </p:nvSpPr>
        <p:spPr>
          <a:xfrm>
            <a:off x="3168396" y="1707642"/>
            <a:ext cx="5074800" cy="5760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endParaRPr/>
          </a:p>
        </p:txBody>
      </p:sp>
      <p:sp>
        <p:nvSpPr>
          <p:cNvPr id="361" name="Google Shape;361;p45"/>
          <p:cNvSpPr txBox="1">
            <a:spLocks noGrp="1"/>
          </p:cNvSpPr>
          <p:nvPr>
            <p:ph type="body" idx="1"/>
          </p:nvPr>
        </p:nvSpPr>
        <p:spPr>
          <a:xfrm>
            <a:off x="3168396" y="2417064"/>
            <a:ext cx="5074800" cy="20253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None/>
            </a:pPr>
            <a:endParaRPr/>
          </a:p>
        </p:txBody>
      </p:sp>
      <p:pic>
        <p:nvPicPr>
          <p:cNvPr id="362" name="Google Shape;362;p4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6"/>
          <p:cNvSpPr txBox="1">
            <a:spLocks noGrp="1"/>
          </p:cNvSpPr>
          <p:nvPr>
            <p:ph type="title"/>
          </p:nvPr>
        </p:nvSpPr>
        <p:spPr>
          <a:xfrm>
            <a:off x="3168396" y="1707642"/>
            <a:ext cx="5074800" cy="5760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endParaRPr/>
          </a:p>
        </p:txBody>
      </p:sp>
      <p:sp>
        <p:nvSpPr>
          <p:cNvPr id="368" name="Google Shape;368;p46"/>
          <p:cNvSpPr txBox="1">
            <a:spLocks noGrp="1"/>
          </p:cNvSpPr>
          <p:nvPr>
            <p:ph type="body" idx="1"/>
          </p:nvPr>
        </p:nvSpPr>
        <p:spPr>
          <a:xfrm>
            <a:off x="3168396" y="2417064"/>
            <a:ext cx="5074800" cy="20253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None/>
            </a:pPr>
            <a:endParaRPr/>
          </a:p>
        </p:txBody>
      </p:sp>
      <p:pic>
        <p:nvPicPr>
          <p:cNvPr id="369" name="Google Shape;369;p4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7"/>
          <p:cNvSpPr txBox="1">
            <a:spLocks noGrp="1"/>
          </p:cNvSpPr>
          <p:nvPr>
            <p:ph type="title"/>
          </p:nvPr>
        </p:nvSpPr>
        <p:spPr>
          <a:xfrm>
            <a:off x="3134221" y="1707642"/>
            <a:ext cx="5074800" cy="5760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accent6"/>
              </a:buClr>
              <a:buSzPts val="3300"/>
              <a:buFont typeface="Arial Black"/>
              <a:buNone/>
            </a:pPr>
            <a:r>
              <a:rPr lang="en"/>
              <a:t>Analysis in Python</a:t>
            </a:r>
            <a:endParaRPr/>
          </a:p>
        </p:txBody>
      </p:sp>
      <p:sp>
        <p:nvSpPr>
          <p:cNvPr id="375" name="Google Shape;375;p47"/>
          <p:cNvSpPr txBox="1">
            <a:spLocks noGrp="1"/>
          </p:cNvSpPr>
          <p:nvPr>
            <p:ph type="body" idx="1"/>
          </p:nvPr>
        </p:nvSpPr>
        <p:spPr>
          <a:xfrm>
            <a:off x="3168396" y="2417064"/>
            <a:ext cx="5074800" cy="20253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accent6"/>
              </a:buClr>
              <a:buSzPts val="1100"/>
              <a:buNone/>
            </a:pPr>
            <a:r>
              <a:rPr lang="en"/>
              <a:t> </a:t>
            </a:r>
            <a:endParaRPr/>
          </a:p>
        </p:txBody>
      </p:sp>
      <p:sp>
        <p:nvSpPr>
          <p:cNvPr id="376" name="Google Shape;376;p47"/>
          <p:cNvSpPr txBox="1">
            <a:spLocks noGrp="1"/>
          </p:cNvSpPr>
          <p:nvPr>
            <p:ph type="ftr" idx="11"/>
          </p:nvPr>
        </p:nvSpPr>
        <p:spPr>
          <a:xfrm>
            <a:off x="3168396" y="342900"/>
            <a:ext cx="2400300" cy="2058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ROOM ASSIGNMENT PROBLEM</a:t>
            </a:r>
            <a:endParaRPr/>
          </a:p>
        </p:txBody>
      </p:sp>
      <p:sp>
        <p:nvSpPr>
          <p:cNvPr id="377" name="Google Shape;377;p47"/>
          <p:cNvSpPr txBox="1">
            <a:spLocks noGrp="1"/>
          </p:cNvSpPr>
          <p:nvPr>
            <p:ph type="sldNum" idx="12"/>
          </p:nvPr>
        </p:nvSpPr>
        <p:spPr>
          <a:xfrm>
            <a:off x="8209026" y="342900"/>
            <a:ext cx="740700" cy="205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378" name="Google Shape;378;p4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8"/>
          <p:cNvSpPr txBox="1">
            <a:spLocks noGrp="1"/>
          </p:cNvSpPr>
          <p:nvPr>
            <p:ph type="title"/>
          </p:nvPr>
        </p:nvSpPr>
        <p:spPr>
          <a:xfrm>
            <a:off x="3168396" y="1707642"/>
            <a:ext cx="5074800" cy="5760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endParaRPr/>
          </a:p>
        </p:txBody>
      </p:sp>
      <p:sp>
        <p:nvSpPr>
          <p:cNvPr id="384" name="Google Shape;384;p48"/>
          <p:cNvSpPr txBox="1">
            <a:spLocks noGrp="1"/>
          </p:cNvSpPr>
          <p:nvPr>
            <p:ph type="body" idx="1"/>
          </p:nvPr>
        </p:nvSpPr>
        <p:spPr>
          <a:xfrm>
            <a:off x="3168396" y="2417064"/>
            <a:ext cx="5074800" cy="20253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None/>
            </a:pPr>
            <a:endParaRPr/>
          </a:p>
        </p:txBody>
      </p:sp>
      <p:pic>
        <p:nvPicPr>
          <p:cNvPr id="385" name="Google Shape;385;p4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9"/>
          <p:cNvSpPr txBox="1">
            <a:spLocks noGrp="1"/>
          </p:cNvSpPr>
          <p:nvPr>
            <p:ph type="title"/>
          </p:nvPr>
        </p:nvSpPr>
        <p:spPr>
          <a:xfrm>
            <a:off x="3168396" y="1707642"/>
            <a:ext cx="5074800" cy="5760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endParaRPr/>
          </a:p>
        </p:txBody>
      </p:sp>
      <p:sp>
        <p:nvSpPr>
          <p:cNvPr id="391" name="Google Shape;391;p49"/>
          <p:cNvSpPr txBox="1">
            <a:spLocks noGrp="1"/>
          </p:cNvSpPr>
          <p:nvPr>
            <p:ph type="body" idx="1"/>
          </p:nvPr>
        </p:nvSpPr>
        <p:spPr>
          <a:xfrm>
            <a:off x="3168396" y="2417064"/>
            <a:ext cx="5074800" cy="20253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None/>
            </a:pPr>
            <a:endParaRPr/>
          </a:p>
        </p:txBody>
      </p:sp>
      <p:pic>
        <p:nvPicPr>
          <p:cNvPr id="392" name="Google Shape;392;p49"/>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93" name="Google Shape;393;p49"/>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0"/>
          <p:cNvSpPr txBox="1">
            <a:spLocks noGrp="1"/>
          </p:cNvSpPr>
          <p:nvPr>
            <p:ph type="title"/>
          </p:nvPr>
        </p:nvSpPr>
        <p:spPr>
          <a:xfrm>
            <a:off x="3168396" y="1707642"/>
            <a:ext cx="5074800" cy="5760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endParaRPr/>
          </a:p>
        </p:txBody>
      </p:sp>
      <p:sp>
        <p:nvSpPr>
          <p:cNvPr id="399" name="Google Shape;399;p50"/>
          <p:cNvSpPr txBox="1">
            <a:spLocks noGrp="1"/>
          </p:cNvSpPr>
          <p:nvPr>
            <p:ph type="body" idx="1"/>
          </p:nvPr>
        </p:nvSpPr>
        <p:spPr>
          <a:xfrm>
            <a:off x="3168396" y="2417064"/>
            <a:ext cx="5074800" cy="20253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None/>
            </a:pPr>
            <a:endParaRPr/>
          </a:p>
        </p:txBody>
      </p:sp>
      <p:pic>
        <p:nvPicPr>
          <p:cNvPr id="400" name="Google Shape;400;p50"/>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401" name="Google Shape;401;p50"/>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1"/>
          <p:cNvSpPr txBox="1">
            <a:spLocks noGrp="1"/>
          </p:cNvSpPr>
          <p:nvPr>
            <p:ph type="title"/>
          </p:nvPr>
        </p:nvSpPr>
        <p:spPr>
          <a:xfrm>
            <a:off x="3134225" y="1707650"/>
            <a:ext cx="5883300" cy="1399800"/>
          </a:xfrm>
          <a:prstGeom prst="rect">
            <a:avLst/>
          </a:prstGeom>
          <a:noFill/>
          <a:ln>
            <a:noFill/>
          </a:ln>
        </p:spPr>
        <p:txBody>
          <a:bodyPr spcFirstLastPara="1" wrap="square" lIns="68575" tIns="34275" rIns="68575" bIns="34275" anchor="t" anchorCtr="0">
            <a:noAutofit/>
          </a:bodyPr>
          <a:lstStyle/>
          <a:p>
            <a:pPr marL="0" lvl="0" indent="0" algn="l" rtl="0">
              <a:lnSpc>
                <a:spcPct val="150000"/>
              </a:lnSpc>
              <a:spcBef>
                <a:spcPts val="0"/>
              </a:spcBef>
              <a:spcAft>
                <a:spcPts val="0"/>
              </a:spcAft>
              <a:buNone/>
            </a:pPr>
            <a:r>
              <a:rPr lang="en"/>
              <a:t>Business Application and Hypothetical Clients</a:t>
            </a:r>
            <a:endParaRPr/>
          </a:p>
        </p:txBody>
      </p:sp>
      <p:sp>
        <p:nvSpPr>
          <p:cNvPr id="407" name="Google Shape;407;p51"/>
          <p:cNvSpPr txBox="1">
            <a:spLocks noGrp="1"/>
          </p:cNvSpPr>
          <p:nvPr>
            <p:ph type="ftr" idx="11"/>
          </p:nvPr>
        </p:nvSpPr>
        <p:spPr>
          <a:xfrm>
            <a:off x="3168396" y="342900"/>
            <a:ext cx="2400300" cy="2058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ROOM ASSIGNMENT PROBLEM</a:t>
            </a:r>
            <a:endParaRPr/>
          </a:p>
        </p:txBody>
      </p:sp>
      <p:sp>
        <p:nvSpPr>
          <p:cNvPr id="408" name="Google Shape;408;p51"/>
          <p:cNvSpPr txBox="1">
            <a:spLocks noGrp="1"/>
          </p:cNvSpPr>
          <p:nvPr>
            <p:ph type="sldNum" idx="12"/>
          </p:nvPr>
        </p:nvSpPr>
        <p:spPr>
          <a:xfrm>
            <a:off x="8209026" y="342900"/>
            <a:ext cx="740700" cy="205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2"/>
          <p:cNvSpPr txBox="1">
            <a:spLocks noGrp="1"/>
          </p:cNvSpPr>
          <p:nvPr>
            <p:ph type="title"/>
          </p:nvPr>
        </p:nvSpPr>
        <p:spPr>
          <a:xfrm>
            <a:off x="569214" y="925830"/>
            <a:ext cx="8003286" cy="576072"/>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Clr>
                <a:schemeClr val="accent6"/>
              </a:buClr>
              <a:buSzPts val="3300"/>
              <a:buFont typeface="Arial Black"/>
              <a:buNone/>
            </a:pPr>
            <a:r>
              <a:rPr lang="en"/>
              <a:t>Benefits to Hypothetical Clients</a:t>
            </a:r>
            <a:endParaRPr/>
          </a:p>
        </p:txBody>
      </p:sp>
      <p:sp>
        <p:nvSpPr>
          <p:cNvPr id="414" name="Google Shape;414;p52"/>
          <p:cNvSpPr txBox="1">
            <a:spLocks noGrp="1"/>
          </p:cNvSpPr>
          <p:nvPr>
            <p:ph type="ftr" idx="11"/>
          </p:nvPr>
        </p:nvSpPr>
        <p:spPr>
          <a:xfrm>
            <a:off x="466344" y="342900"/>
            <a:ext cx="2400300" cy="20574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Font typeface="Arial"/>
              <a:buNone/>
            </a:pPr>
            <a:r>
              <a:rPr lang="en"/>
              <a:t>Room Assignment Problem</a:t>
            </a:r>
            <a:endParaRPr/>
          </a:p>
        </p:txBody>
      </p:sp>
      <p:sp>
        <p:nvSpPr>
          <p:cNvPr id="415" name="Google Shape;415;p52"/>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416" name="Google Shape;416;p52"/>
          <p:cNvSpPr txBox="1">
            <a:spLocks noGrp="1"/>
          </p:cNvSpPr>
          <p:nvPr>
            <p:ph type="body" idx="1"/>
          </p:nvPr>
        </p:nvSpPr>
        <p:spPr>
          <a:xfrm>
            <a:off x="534938" y="2393450"/>
            <a:ext cx="2496300" cy="1552800"/>
          </a:xfrm>
          <a:prstGeom prst="rect">
            <a:avLst/>
          </a:prstGeom>
          <a:noFill/>
          <a:ln w="12700" cap="flat" cmpd="sng">
            <a:solidFill>
              <a:schemeClr val="accent3"/>
            </a:solidFill>
            <a:prstDash val="solid"/>
            <a:round/>
            <a:headEnd type="none" w="sm" len="sm"/>
            <a:tailEnd type="none" w="sm" len="sm"/>
          </a:ln>
        </p:spPr>
        <p:txBody>
          <a:bodyPr spcFirstLastPara="1" wrap="square" lIns="68575" tIns="514350" rIns="68575" bIns="34275" anchor="ctr" anchorCtr="0">
            <a:noAutofit/>
          </a:bodyPr>
          <a:lstStyle/>
          <a:p>
            <a:pPr marL="0" lvl="0" indent="0" algn="ctr" rtl="0">
              <a:lnSpc>
                <a:spcPct val="100000"/>
              </a:lnSpc>
              <a:spcBef>
                <a:spcPts val="0"/>
              </a:spcBef>
              <a:spcAft>
                <a:spcPts val="0"/>
              </a:spcAft>
              <a:buClr>
                <a:schemeClr val="accent6"/>
              </a:buClr>
              <a:buSzPts val="1400"/>
              <a:buNone/>
            </a:pPr>
            <a:r>
              <a:rPr lang="en"/>
              <a:t>It can maximize the willingness of participants to participate in activities</a:t>
            </a:r>
            <a:endParaRPr/>
          </a:p>
        </p:txBody>
      </p:sp>
      <p:sp>
        <p:nvSpPr>
          <p:cNvPr id="417" name="Google Shape;417;p52"/>
          <p:cNvSpPr txBox="1">
            <a:spLocks noGrp="1"/>
          </p:cNvSpPr>
          <p:nvPr>
            <p:ph type="body" idx="4"/>
          </p:nvPr>
        </p:nvSpPr>
        <p:spPr>
          <a:xfrm>
            <a:off x="3302138" y="2393450"/>
            <a:ext cx="2496300" cy="1552800"/>
          </a:xfrm>
          <a:prstGeom prst="rect">
            <a:avLst/>
          </a:prstGeom>
          <a:noFill/>
          <a:ln w="12700" cap="flat" cmpd="sng">
            <a:solidFill>
              <a:schemeClr val="accent1"/>
            </a:solidFill>
            <a:prstDash val="solid"/>
            <a:round/>
            <a:headEnd type="none" w="sm" len="sm"/>
            <a:tailEnd type="none" w="sm" len="sm"/>
          </a:ln>
        </p:spPr>
        <p:txBody>
          <a:bodyPr spcFirstLastPara="1" wrap="square" lIns="68575" tIns="514350" rIns="68575" bIns="34275" anchor="ctr" anchorCtr="0">
            <a:noAutofit/>
          </a:bodyPr>
          <a:lstStyle/>
          <a:p>
            <a:pPr marL="0" lvl="0" indent="0" algn="ctr" rtl="0">
              <a:lnSpc>
                <a:spcPct val="100000"/>
              </a:lnSpc>
              <a:spcBef>
                <a:spcPts val="0"/>
              </a:spcBef>
              <a:spcAft>
                <a:spcPts val="0"/>
              </a:spcAft>
              <a:buClr>
                <a:schemeClr val="accent6"/>
              </a:buClr>
              <a:buSzPts val="1400"/>
              <a:buNone/>
            </a:pPr>
            <a:r>
              <a:rPr lang="en"/>
              <a:t>It can lead to more equitable distribution way </a:t>
            </a:r>
            <a:endParaRPr/>
          </a:p>
        </p:txBody>
      </p:sp>
      <p:sp>
        <p:nvSpPr>
          <p:cNvPr id="418" name="Google Shape;418;p52"/>
          <p:cNvSpPr txBox="1">
            <a:spLocks noGrp="1"/>
          </p:cNvSpPr>
          <p:nvPr>
            <p:ph type="body" idx="7"/>
          </p:nvPr>
        </p:nvSpPr>
        <p:spPr>
          <a:xfrm>
            <a:off x="6069350" y="2393450"/>
            <a:ext cx="2496300" cy="1552800"/>
          </a:xfrm>
          <a:prstGeom prst="rect">
            <a:avLst/>
          </a:prstGeom>
          <a:noFill/>
          <a:ln w="12700" cap="flat" cmpd="sng">
            <a:solidFill>
              <a:schemeClr val="accent4"/>
            </a:solidFill>
            <a:prstDash val="solid"/>
            <a:round/>
            <a:headEnd type="none" w="sm" len="sm"/>
            <a:tailEnd type="none" w="sm" len="sm"/>
          </a:ln>
        </p:spPr>
        <p:txBody>
          <a:bodyPr spcFirstLastPara="1" wrap="square" lIns="68575" tIns="514350" rIns="68575" bIns="34275" anchor="ctr" anchorCtr="0">
            <a:noAutofit/>
          </a:bodyPr>
          <a:lstStyle/>
          <a:p>
            <a:pPr marL="0" lvl="0" indent="0" algn="ctr" rtl="0">
              <a:lnSpc>
                <a:spcPct val="100000"/>
              </a:lnSpc>
              <a:spcBef>
                <a:spcPts val="0"/>
              </a:spcBef>
              <a:spcAft>
                <a:spcPts val="0"/>
              </a:spcAft>
              <a:buClr>
                <a:schemeClr val="accent6"/>
              </a:buClr>
              <a:buSzPts val="1400"/>
              <a:buNone/>
            </a:pPr>
            <a:r>
              <a:rPr lang="en"/>
              <a:t>Save time and reduces errors for the organizer</a:t>
            </a:r>
            <a:endParaRPr/>
          </a:p>
        </p:txBody>
      </p:sp>
      <p:pic>
        <p:nvPicPr>
          <p:cNvPr id="419" name="Google Shape;419;p52"/>
          <p:cNvPicPr preferRelativeResize="0"/>
          <p:nvPr/>
        </p:nvPicPr>
        <p:blipFill>
          <a:blip r:embed="rId3">
            <a:alphaModFix/>
          </a:blip>
          <a:stretch>
            <a:fillRect/>
          </a:stretch>
        </p:blipFill>
        <p:spPr>
          <a:xfrm>
            <a:off x="4008450" y="1973913"/>
            <a:ext cx="927538" cy="814825"/>
          </a:xfrm>
          <a:prstGeom prst="rect">
            <a:avLst/>
          </a:prstGeom>
          <a:noFill/>
          <a:ln>
            <a:noFill/>
          </a:ln>
        </p:spPr>
      </p:pic>
      <p:pic>
        <p:nvPicPr>
          <p:cNvPr id="420" name="Google Shape;420;p52"/>
          <p:cNvPicPr preferRelativeResize="0"/>
          <p:nvPr/>
        </p:nvPicPr>
        <p:blipFill>
          <a:blip r:embed="rId4">
            <a:alphaModFix/>
          </a:blip>
          <a:stretch>
            <a:fillRect/>
          </a:stretch>
        </p:blipFill>
        <p:spPr>
          <a:xfrm>
            <a:off x="6892125" y="1987975"/>
            <a:ext cx="927550" cy="786690"/>
          </a:xfrm>
          <a:prstGeom prst="rect">
            <a:avLst/>
          </a:prstGeom>
          <a:noFill/>
          <a:ln>
            <a:noFill/>
          </a:ln>
        </p:spPr>
      </p:pic>
      <p:pic>
        <p:nvPicPr>
          <p:cNvPr id="421" name="Google Shape;421;p52"/>
          <p:cNvPicPr preferRelativeResize="0"/>
          <p:nvPr/>
        </p:nvPicPr>
        <p:blipFill>
          <a:blip r:embed="rId5">
            <a:alphaModFix/>
          </a:blip>
          <a:stretch>
            <a:fillRect/>
          </a:stretch>
        </p:blipFill>
        <p:spPr>
          <a:xfrm>
            <a:off x="1256363" y="1967551"/>
            <a:ext cx="952122" cy="827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5"/>
          <p:cNvSpPr txBox="1">
            <a:spLocks noGrp="1"/>
          </p:cNvSpPr>
          <p:nvPr>
            <p:ph type="title"/>
          </p:nvPr>
        </p:nvSpPr>
        <p:spPr>
          <a:xfrm>
            <a:off x="1124712" y="383039"/>
            <a:ext cx="4270248" cy="576072"/>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accent6"/>
              </a:buClr>
              <a:buSzPts val="3300"/>
              <a:buFont typeface="Arial Black"/>
              <a:buNone/>
            </a:pPr>
            <a:r>
              <a:rPr lang="en" sz="3300" b="1">
                <a:solidFill>
                  <a:schemeClr val="accent6"/>
                </a:solidFill>
                <a:latin typeface="Arial Black"/>
                <a:ea typeface="Arial Black"/>
                <a:cs typeface="Arial Black"/>
                <a:sym typeface="Arial Black"/>
              </a:rPr>
              <a:t>OUTLINE</a:t>
            </a:r>
            <a:endParaRPr sz="3300" b="1">
              <a:solidFill>
                <a:schemeClr val="accent6"/>
              </a:solidFill>
              <a:latin typeface="Arial Black"/>
              <a:ea typeface="Arial Black"/>
              <a:cs typeface="Arial Black"/>
              <a:sym typeface="Arial Black"/>
            </a:endParaRPr>
          </a:p>
        </p:txBody>
      </p:sp>
      <p:sp>
        <p:nvSpPr>
          <p:cNvPr id="288" name="Google Shape;288;p35"/>
          <p:cNvSpPr txBox="1">
            <a:spLocks noGrp="1"/>
          </p:cNvSpPr>
          <p:nvPr>
            <p:ph type="body" idx="1"/>
          </p:nvPr>
        </p:nvSpPr>
        <p:spPr>
          <a:xfrm>
            <a:off x="754463" y="1570165"/>
            <a:ext cx="5127429" cy="3104213"/>
          </a:xfrm>
          <a:prstGeom prst="rect">
            <a:avLst/>
          </a:prstGeom>
          <a:noFill/>
          <a:ln>
            <a:noFill/>
          </a:ln>
        </p:spPr>
        <p:txBody>
          <a:bodyPr spcFirstLastPara="1" wrap="square" lIns="68575" tIns="34275" rIns="68575" bIns="34275" anchor="t" anchorCtr="0">
            <a:noAutofit/>
          </a:bodyPr>
          <a:lstStyle/>
          <a:p>
            <a:pPr marL="254000" lvl="0" indent="-254000" algn="l" rtl="0">
              <a:lnSpc>
                <a:spcPct val="150000"/>
              </a:lnSpc>
              <a:spcBef>
                <a:spcPts val="0"/>
              </a:spcBef>
              <a:spcAft>
                <a:spcPts val="0"/>
              </a:spcAft>
              <a:buClr>
                <a:schemeClr val="accent6"/>
              </a:buClr>
              <a:buSzPts val="1800"/>
              <a:buFont typeface="Arial"/>
              <a:buChar char="•"/>
            </a:pPr>
            <a:r>
              <a:rPr lang="en" dirty="0"/>
              <a:t>Introduction​ </a:t>
            </a:r>
            <a:endParaRPr dirty="0"/>
          </a:p>
          <a:p>
            <a:pPr marL="254000" lvl="0" indent="-254000" algn="l" rtl="0">
              <a:lnSpc>
                <a:spcPct val="150000"/>
              </a:lnSpc>
              <a:spcBef>
                <a:spcPts val="0"/>
              </a:spcBef>
              <a:spcAft>
                <a:spcPts val="0"/>
              </a:spcAft>
              <a:buClr>
                <a:schemeClr val="accent6"/>
              </a:buClr>
              <a:buSzPts val="1800"/>
              <a:buFont typeface="Arial"/>
              <a:buChar char="•"/>
            </a:pPr>
            <a:r>
              <a:rPr lang="en" dirty="0"/>
              <a:t>Optimization Problem</a:t>
            </a:r>
            <a:endParaRPr dirty="0"/>
          </a:p>
          <a:p>
            <a:pPr marL="254000" lvl="0" indent="-254000" algn="l" rtl="0">
              <a:lnSpc>
                <a:spcPct val="150000"/>
              </a:lnSpc>
              <a:spcBef>
                <a:spcPts val="0"/>
              </a:spcBef>
              <a:spcAft>
                <a:spcPts val="0"/>
              </a:spcAft>
              <a:buClr>
                <a:schemeClr val="accent6"/>
              </a:buClr>
              <a:buSzPts val="1800"/>
              <a:buFont typeface="Arial"/>
              <a:buChar char="•"/>
            </a:pPr>
            <a:r>
              <a:rPr lang="en" dirty="0"/>
              <a:t>​Smaller Excel Model</a:t>
            </a:r>
            <a:endParaRPr dirty="0"/>
          </a:p>
          <a:p>
            <a:pPr marL="254000" lvl="0" indent="-254000" algn="l" rtl="0">
              <a:lnSpc>
                <a:spcPct val="150000"/>
              </a:lnSpc>
              <a:spcBef>
                <a:spcPts val="0"/>
              </a:spcBef>
              <a:spcAft>
                <a:spcPts val="0"/>
              </a:spcAft>
              <a:buClr>
                <a:schemeClr val="accent6"/>
              </a:buClr>
              <a:buSzPts val="1800"/>
              <a:buFont typeface="Arial"/>
              <a:buChar char="•"/>
            </a:pPr>
            <a:r>
              <a:rPr lang="en" dirty="0"/>
              <a:t>Analysis in Python</a:t>
            </a:r>
            <a:endParaRPr dirty="0"/>
          </a:p>
          <a:p>
            <a:pPr marL="254000" lvl="0" indent="-254000" algn="l" rtl="0">
              <a:lnSpc>
                <a:spcPct val="150000"/>
              </a:lnSpc>
              <a:spcBef>
                <a:spcPts val="0"/>
              </a:spcBef>
              <a:spcAft>
                <a:spcPts val="0"/>
              </a:spcAft>
              <a:buClr>
                <a:schemeClr val="accent6"/>
              </a:buClr>
              <a:buSzPts val="1800"/>
              <a:buFont typeface="Arial"/>
              <a:buChar char="•"/>
            </a:pPr>
            <a:r>
              <a:rPr lang="en" dirty="0"/>
              <a:t>Business Application and Hypothetical Clients​</a:t>
            </a:r>
            <a:endParaRPr dirty="0"/>
          </a:p>
          <a:p>
            <a:pPr marL="254000" lvl="0" indent="-254000" algn="l" rtl="0">
              <a:lnSpc>
                <a:spcPct val="150000"/>
              </a:lnSpc>
              <a:spcBef>
                <a:spcPts val="0"/>
              </a:spcBef>
              <a:spcAft>
                <a:spcPts val="0"/>
              </a:spcAft>
              <a:buSzPts val="1800"/>
              <a:buChar char="•"/>
            </a:pPr>
            <a:r>
              <a:rPr lang="en" dirty="0"/>
              <a:t>Limitation</a:t>
            </a:r>
          </a:p>
          <a:p>
            <a:pPr marL="254000" lvl="0" indent="-254000" algn="l" rtl="0">
              <a:lnSpc>
                <a:spcPct val="150000"/>
              </a:lnSpc>
              <a:spcBef>
                <a:spcPts val="0"/>
              </a:spcBef>
              <a:spcAft>
                <a:spcPts val="0"/>
              </a:spcAft>
              <a:buSzPts val="1800"/>
              <a:buChar char="•"/>
            </a:pPr>
            <a:r>
              <a:rPr lang="en" dirty="0"/>
              <a:t>Ideas for Analysis/Extensions</a:t>
            </a:r>
            <a:endParaRPr dirty="0"/>
          </a:p>
          <a:p>
            <a:pPr marL="0" lvl="0" indent="0" algn="l" rtl="0">
              <a:lnSpc>
                <a:spcPct val="150000"/>
              </a:lnSpc>
              <a:spcBef>
                <a:spcPts val="0"/>
              </a:spcBef>
              <a:spcAft>
                <a:spcPts val="0"/>
              </a:spcAft>
              <a:buNone/>
            </a:pPr>
            <a:endParaRPr dirty="0"/>
          </a:p>
          <a:p>
            <a:pPr marL="0" lvl="0" indent="0" algn="l" rtl="0">
              <a:lnSpc>
                <a:spcPct val="150000"/>
              </a:lnSpc>
              <a:spcBef>
                <a:spcPts val="0"/>
              </a:spcBef>
              <a:spcAft>
                <a:spcPts val="0"/>
              </a:spcAft>
              <a:buClr>
                <a:schemeClr val="accent6"/>
              </a:buClr>
              <a:buSzPts val="1800"/>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3"/>
          <p:cNvSpPr txBox="1">
            <a:spLocks noGrp="1"/>
          </p:cNvSpPr>
          <p:nvPr>
            <p:ph type="title"/>
          </p:nvPr>
        </p:nvSpPr>
        <p:spPr>
          <a:xfrm>
            <a:off x="623164" y="548639"/>
            <a:ext cx="8003400" cy="5760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Clr>
                <a:schemeClr val="accent6"/>
              </a:buClr>
              <a:buSzPts val="3300"/>
              <a:buFont typeface="Arial Black"/>
              <a:buNone/>
            </a:pPr>
            <a:r>
              <a:rPr lang="en"/>
              <a:t>Hypothetical Client 1 </a:t>
            </a:r>
            <a:endParaRPr/>
          </a:p>
        </p:txBody>
      </p:sp>
      <p:sp>
        <p:nvSpPr>
          <p:cNvPr id="427" name="Google Shape;427;p53"/>
          <p:cNvSpPr txBox="1">
            <a:spLocks noGrp="1"/>
          </p:cNvSpPr>
          <p:nvPr>
            <p:ph type="ftr" idx="11"/>
          </p:nvPr>
        </p:nvSpPr>
        <p:spPr>
          <a:xfrm>
            <a:off x="466344" y="342900"/>
            <a:ext cx="2400300" cy="2058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Font typeface="Arial"/>
              <a:buNone/>
            </a:pPr>
            <a:r>
              <a:rPr lang="en"/>
              <a:t>Room Assignment Problem</a:t>
            </a:r>
            <a:endParaRPr/>
          </a:p>
        </p:txBody>
      </p:sp>
      <p:sp>
        <p:nvSpPr>
          <p:cNvPr id="428" name="Google Shape;428;p53"/>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20</a:t>
            </a:fld>
            <a:endParaRPr/>
          </a:p>
        </p:txBody>
      </p:sp>
      <p:sp>
        <p:nvSpPr>
          <p:cNvPr id="429" name="Google Shape;429;p53"/>
          <p:cNvSpPr txBox="1"/>
          <p:nvPr/>
        </p:nvSpPr>
        <p:spPr>
          <a:xfrm>
            <a:off x="677025" y="1550475"/>
            <a:ext cx="7895700" cy="323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100">
                <a:solidFill>
                  <a:srgbClr val="202C8F"/>
                </a:solidFill>
              </a:rPr>
              <a:t>		 	 	 				</a:t>
            </a:r>
            <a:endParaRPr sz="1100">
              <a:solidFill>
                <a:srgbClr val="202C8F"/>
              </a:solidFill>
            </a:endParaRPr>
          </a:p>
          <a:p>
            <a:pPr marL="457200" lvl="0" indent="-330200" algn="l" rtl="0">
              <a:lnSpc>
                <a:spcPct val="100000"/>
              </a:lnSpc>
              <a:spcBef>
                <a:spcPts val="0"/>
              </a:spcBef>
              <a:spcAft>
                <a:spcPts val="0"/>
              </a:spcAft>
              <a:buClr>
                <a:srgbClr val="202C8F"/>
              </a:buClr>
              <a:buSzPts val="1600"/>
              <a:buFont typeface="Times New Roman"/>
              <a:buChar char="●"/>
            </a:pPr>
            <a:r>
              <a:rPr lang="en" sz="1700">
                <a:solidFill>
                  <a:srgbClr val="202C8F"/>
                </a:solidFill>
                <a:latin typeface="Times New Roman"/>
                <a:ea typeface="Times New Roman"/>
                <a:cs typeface="Times New Roman"/>
                <a:sym typeface="Times New Roman"/>
              </a:rPr>
              <a:t>Managers of companies who need to match employees to projects in different areas</a:t>
            </a:r>
            <a:endParaRPr sz="1700">
              <a:solidFill>
                <a:srgbClr val="202C8F"/>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rgbClr val="202C8F"/>
              </a:buClr>
              <a:buSzPts val="1700"/>
              <a:buFont typeface="Times New Roman"/>
              <a:buChar char="●"/>
            </a:pPr>
            <a:r>
              <a:rPr lang="en" sz="1700">
                <a:solidFill>
                  <a:srgbClr val="202C8F"/>
                </a:solidFill>
                <a:latin typeface="Times New Roman"/>
                <a:ea typeface="Times New Roman"/>
                <a:cs typeface="Times New Roman"/>
                <a:sym typeface="Times New Roman"/>
              </a:rPr>
              <a:t>DVs: Assign employee i to project j				</a:t>
            </a:r>
            <a:endParaRPr sz="1700">
              <a:solidFill>
                <a:srgbClr val="202C8F"/>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rgbClr val="202C8F"/>
              </a:buClr>
              <a:buSzPts val="1700"/>
              <a:buFont typeface="Times New Roman"/>
              <a:buChar char="●"/>
            </a:pPr>
            <a:r>
              <a:rPr lang="en" sz="1700">
                <a:solidFill>
                  <a:srgbClr val="202C8F"/>
                </a:solidFill>
                <a:latin typeface="Times New Roman"/>
                <a:ea typeface="Times New Roman"/>
                <a:cs typeface="Times New Roman"/>
                <a:sym typeface="Times New Roman"/>
              </a:rPr>
              <a:t>Objective: Mostly meet the priorities of all the employees</a:t>
            </a:r>
            <a:endParaRPr sz="1700">
              <a:solidFill>
                <a:srgbClr val="202C8F"/>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rgbClr val="202C8F"/>
              </a:buClr>
              <a:buSzPts val="1700"/>
              <a:buFont typeface="Times New Roman"/>
              <a:buChar char="●"/>
            </a:pPr>
            <a:r>
              <a:rPr lang="en" sz="1700">
                <a:solidFill>
                  <a:srgbClr val="202C8F"/>
                </a:solidFill>
                <a:latin typeface="Times New Roman"/>
                <a:ea typeface="Times New Roman"/>
                <a:cs typeface="Times New Roman"/>
                <a:sym typeface="Times New Roman"/>
              </a:rPr>
              <a:t>Constraints: </a:t>
            </a:r>
            <a:endParaRPr sz="1700">
              <a:solidFill>
                <a:srgbClr val="202C8F"/>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202C8F"/>
                </a:solidFill>
                <a:latin typeface="Times New Roman"/>
                <a:ea typeface="Times New Roman"/>
                <a:cs typeface="Times New Roman"/>
                <a:sym typeface="Times New Roman"/>
              </a:rPr>
              <a:t>  (1) Every project must be assigned at least one lawyer, one CPA, and one Industry researcher</a:t>
            </a:r>
            <a:endParaRPr sz="1700">
              <a:solidFill>
                <a:srgbClr val="202C8F"/>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202C8F"/>
                </a:solidFill>
                <a:latin typeface="Times New Roman"/>
                <a:ea typeface="Times New Roman"/>
                <a:cs typeface="Times New Roman"/>
                <a:sym typeface="Times New Roman"/>
              </a:rPr>
              <a:t>  (2) Keep the travel expense under XXX dollars </a:t>
            </a:r>
            <a:endParaRPr sz="1700">
              <a:solidFill>
                <a:srgbClr val="202C8F"/>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202C8F"/>
                </a:solidFill>
                <a:latin typeface="Times New Roman"/>
                <a:ea typeface="Times New Roman"/>
                <a:cs typeface="Times New Roman"/>
                <a:sym typeface="Times New Roman"/>
              </a:rPr>
              <a:t>  (3) Employees are from different areas so the travel expense to different projects varies</a:t>
            </a:r>
            <a:endParaRPr sz="1700">
              <a:solidFill>
                <a:srgbClr val="202C8F"/>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202C8F"/>
              </a:buClr>
              <a:buSzPts val="1500"/>
              <a:buChar char="●"/>
            </a:pPr>
            <a:r>
              <a:rPr lang="en" sz="1700">
                <a:solidFill>
                  <a:srgbClr val="202C8F"/>
                </a:solidFill>
                <a:latin typeface="Times New Roman"/>
                <a:ea typeface="Times New Roman"/>
                <a:cs typeface="Times New Roman"/>
                <a:sym typeface="Times New Roman"/>
              </a:rPr>
              <a:t>Application: Add a plug-in on the office software of the company. The employees update their own priorities every year and the managers get the data and optimize it using the function on the office software.</a:t>
            </a:r>
            <a:r>
              <a:rPr lang="en" sz="1100">
                <a:solidFill>
                  <a:schemeClr val="dk1"/>
                </a:solidFill>
              </a:rPr>
              <a:t>				</a:t>
            </a:r>
            <a:endParaRPr>
              <a:latin typeface="EB Garamond"/>
              <a:ea typeface="EB Garamond"/>
              <a:cs typeface="EB Garamond"/>
              <a:sym typeface="EB Garamon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4"/>
          <p:cNvSpPr txBox="1">
            <a:spLocks noGrp="1"/>
          </p:cNvSpPr>
          <p:nvPr>
            <p:ph type="title"/>
          </p:nvPr>
        </p:nvSpPr>
        <p:spPr>
          <a:xfrm>
            <a:off x="623164" y="548639"/>
            <a:ext cx="8003400" cy="5760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Clr>
                <a:schemeClr val="accent6"/>
              </a:buClr>
              <a:buSzPts val="3300"/>
              <a:buFont typeface="Arial Black"/>
              <a:buNone/>
            </a:pPr>
            <a:r>
              <a:rPr lang="en"/>
              <a:t>Hypothetical Client 2 </a:t>
            </a:r>
            <a:endParaRPr/>
          </a:p>
        </p:txBody>
      </p:sp>
      <p:sp>
        <p:nvSpPr>
          <p:cNvPr id="435" name="Google Shape;435;p54"/>
          <p:cNvSpPr txBox="1">
            <a:spLocks noGrp="1"/>
          </p:cNvSpPr>
          <p:nvPr>
            <p:ph type="ftr" idx="11"/>
          </p:nvPr>
        </p:nvSpPr>
        <p:spPr>
          <a:xfrm>
            <a:off x="466344" y="342900"/>
            <a:ext cx="2400300" cy="2058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Font typeface="Arial"/>
              <a:buNone/>
            </a:pPr>
            <a:r>
              <a:rPr lang="en"/>
              <a:t>Room Assignment Problem</a:t>
            </a:r>
            <a:endParaRPr/>
          </a:p>
        </p:txBody>
      </p:sp>
      <p:sp>
        <p:nvSpPr>
          <p:cNvPr id="436" name="Google Shape;436;p54"/>
          <p:cNvSpPr txBox="1">
            <a:spLocks noGrp="1"/>
          </p:cNvSpPr>
          <p:nvPr>
            <p:ph type="sldNum" idx="12"/>
          </p:nvPr>
        </p:nvSpPr>
        <p:spPr>
          <a:xfrm>
            <a:off x="8209026" y="342900"/>
            <a:ext cx="740700" cy="205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437" name="Google Shape;437;p54"/>
          <p:cNvSpPr txBox="1"/>
          <p:nvPr/>
        </p:nvSpPr>
        <p:spPr>
          <a:xfrm>
            <a:off x="677025" y="1331375"/>
            <a:ext cx="7895700" cy="332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rgbClr val="202C8F"/>
                </a:solidFill>
              </a:rPr>
              <a:t>		 	 	 				</a:t>
            </a:r>
            <a:endParaRPr sz="1700">
              <a:solidFill>
                <a:srgbClr val="202C8F"/>
              </a:solidFill>
            </a:endParaRPr>
          </a:p>
          <a:p>
            <a:pPr marL="457200" lvl="0" indent="-336550" algn="l" rtl="0">
              <a:lnSpc>
                <a:spcPct val="100000"/>
              </a:lnSpc>
              <a:spcBef>
                <a:spcPts val="0"/>
              </a:spcBef>
              <a:spcAft>
                <a:spcPts val="0"/>
              </a:spcAft>
              <a:buClr>
                <a:srgbClr val="202C8F"/>
              </a:buClr>
              <a:buSzPts val="1700"/>
              <a:buFont typeface="Times New Roman"/>
              <a:buChar char="●"/>
            </a:pPr>
            <a:r>
              <a:rPr lang="en" sz="1700">
                <a:solidFill>
                  <a:srgbClr val="202C8F"/>
                </a:solidFill>
                <a:latin typeface="Times New Roman"/>
                <a:ea typeface="Times New Roman"/>
                <a:cs typeface="Times New Roman"/>
                <a:sym typeface="Times New Roman"/>
              </a:rPr>
              <a:t>Managers of airline companies who need to assign stewardesses and pilots to airplanes and airlines</a:t>
            </a:r>
            <a:endParaRPr sz="1700">
              <a:solidFill>
                <a:srgbClr val="202C8F"/>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rgbClr val="202C8F"/>
              </a:buClr>
              <a:buSzPts val="1700"/>
              <a:buFont typeface="Times New Roman"/>
              <a:buChar char="●"/>
            </a:pPr>
            <a:r>
              <a:rPr lang="en" sz="1700">
                <a:solidFill>
                  <a:srgbClr val="202C8F"/>
                </a:solidFill>
                <a:latin typeface="Times New Roman"/>
                <a:ea typeface="Times New Roman"/>
                <a:cs typeface="Times New Roman"/>
                <a:sym typeface="Times New Roman"/>
              </a:rPr>
              <a:t>DVs: Assign people i to airplane j and airline k				</a:t>
            </a:r>
            <a:endParaRPr sz="1700">
              <a:solidFill>
                <a:srgbClr val="202C8F"/>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rgbClr val="202C8F"/>
              </a:buClr>
              <a:buSzPts val="1700"/>
              <a:buFont typeface="Times New Roman"/>
              <a:buChar char="●"/>
            </a:pPr>
            <a:r>
              <a:rPr lang="en" sz="1700">
                <a:solidFill>
                  <a:srgbClr val="202C8F"/>
                </a:solidFill>
                <a:latin typeface="Times New Roman"/>
                <a:ea typeface="Times New Roman"/>
                <a:cs typeface="Times New Roman"/>
                <a:sym typeface="Times New Roman"/>
              </a:rPr>
              <a:t>Objective: Mostly meet the priorities of all the staff</a:t>
            </a:r>
            <a:endParaRPr sz="1700">
              <a:solidFill>
                <a:srgbClr val="202C8F"/>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rgbClr val="202C8F"/>
              </a:buClr>
              <a:buSzPts val="1700"/>
              <a:buFont typeface="Times New Roman"/>
              <a:buChar char="●"/>
            </a:pPr>
            <a:r>
              <a:rPr lang="en" sz="1700">
                <a:solidFill>
                  <a:srgbClr val="202C8F"/>
                </a:solidFill>
                <a:latin typeface="Times New Roman"/>
                <a:ea typeface="Times New Roman"/>
                <a:cs typeface="Times New Roman"/>
                <a:sym typeface="Times New Roman"/>
              </a:rPr>
              <a:t>Constraints: </a:t>
            </a:r>
            <a:endParaRPr sz="1700">
              <a:solidFill>
                <a:srgbClr val="202C8F"/>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202C8F"/>
                </a:solidFill>
                <a:latin typeface="Times New Roman"/>
                <a:ea typeface="Times New Roman"/>
                <a:cs typeface="Times New Roman"/>
                <a:sym typeface="Times New Roman"/>
              </a:rPr>
              <a:t>  (1) Different airlines have different requirements for airplanes and staff</a:t>
            </a:r>
            <a:endParaRPr sz="1700">
              <a:solidFill>
                <a:srgbClr val="202C8F"/>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202C8F"/>
                </a:solidFill>
                <a:latin typeface="Times New Roman"/>
                <a:ea typeface="Times New Roman"/>
                <a:cs typeface="Times New Roman"/>
                <a:sym typeface="Times New Roman"/>
              </a:rPr>
              <a:t>  (2) Each airline gets assigned to at least X stewardesses and at most Y stewardesses</a:t>
            </a:r>
            <a:endParaRPr sz="1700">
              <a:solidFill>
                <a:srgbClr val="202C8F"/>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202C8F"/>
                </a:solidFill>
                <a:latin typeface="Times New Roman"/>
                <a:ea typeface="Times New Roman"/>
                <a:cs typeface="Times New Roman"/>
                <a:sym typeface="Times New Roman"/>
              </a:rPr>
              <a:t>  (3) Each airline gets assigned to at least X pilots and at most Y pilots</a:t>
            </a:r>
            <a:endParaRPr sz="1700">
              <a:solidFill>
                <a:srgbClr val="202C8F"/>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rgbClr val="202C8F"/>
              </a:buClr>
              <a:buSzPts val="1700"/>
              <a:buFont typeface="Times New Roman"/>
              <a:buChar char="●"/>
            </a:pPr>
            <a:r>
              <a:rPr lang="en" sz="1700">
                <a:solidFill>
                  <a:srgbClr val="202C8F"/>
                </a:solidFill>
                <a:latin typeface="Times New Roman"/>
                <a:ea typeface="Times New Roman"/>
                <a:cs typeface="Times New Roman"/>
                <a:sym typeface="Times New Roman"/>
              </a:rPr>
              <a:t>Application: Make an application on phone for the employees of the airline company. Everyone should use the app to select their prior airlines and the manager will decide on it using the optimization model.</a:t>
            </a:r>
            <a:endParaRPr sz="17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5"/>
          <p:cNvSpPr txBox="1">
            <a:spLocks noGrp="1"/>
          </p:cNvSpPr>
          <p:nvPr>
            <p:ph type="title"/>
          </p:nvPr>
        </p:nvSpPr>
        <p:spPr>
          <a:xfrm>
            <a:off x="623164" y="548639"/>
            <a:ext cx="8003400" cy="5760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Clr>
                <a:schemeClr val="accent6"/>
              </a:buClr>
              <a:buSzPts val="3300"/>
              <a:buFont typeface="Arial Black"/>
              <a:buNone/>
            </a:pPr>
            <a:r>
              <a:rPr lang="en"/>
              <a:t>Hypothetical Client 3 </a:t>
            </a:r>
            <a:endParaRPr/>
          </a:p>
        </p:txBody>
      </p:sp>
      <p:sp>
        <p:nvSpPr>
          <p:cNvPr id="443" name="Google Shape;443;p55"/>
          <p:cNvSpPr txBox="1">
            <a:spLocks noGrp="1"/>
          </p:cNvSpPr>
          <p:nvPr>
            <p:ph type="ftr" idx="11"/>
          </p:nvPr>
        </p:nvSpPr>
        <p:spPr>
          <a:xfrm>
            <a:off x="466344" y="342900"/>
            <a:ext cx="2400300" cy="2058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Font typeface="Arial"/>
              <a:buNone/>
            </a:pPr>
            <a:r>
              <a:rPr lang="en"/>
              <a:t>Room Assignment Problem</a:t>
            </a:r>
            <a:endParaRPr/>
          </a:p>
        </p:txBody>
      </p:sp>
      <p:sp>
        <p:nvSpPr>
          <p:cNvPr id="444" name="Google Shape;444;p55"/>
          <p:cNvSpPr txBox="1">
            <a:spLocks noGrp="1"/>
          </p:cNvSpPr>
          <p:nvPr>
            <p:ph type="sldNum" idx="12"/>
          </p:nvPr>
        </p:nvSpPr>
        <p:spPr>
          <a:xfrm>
            <a:off x="8209026" y="342900"/>
            <a:ext cx="740700" cy="205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445" name="Google Shape;445;p55"/>
          <p:cNvSpPr txBox="1"/>
          <p:nvPr/>
        </p:nvSpPr>
        <p:spPr>
          <a:xfrm>
            <a:off x="677025" y="1550475"/>
            <a:ext cx="7895700" cy="227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rgbClr val="202C8F"/>
                </a:solidFill>
              </a:rPr>
              <a:t>		 	 	 				</a:t>
            </a:r>
            <a:endParaRPr sz="1700">
              <a:solidFill>
                <a:srgbClr val="202C8F"/>
              </a:solidFill>
            </a:endParaRPr>
          </a:p>
          <a:p>
            <a:pPr marL="457200" lvl="0" indent="-336550" algn="l" rtl="0">
              <a:lnSpc>
                <a:spcPct val="100000"/>
              </a:lnSpc>
              <a:spcBef>
                <a:spcPts val="0"/>
              </a:spcBef>
              <a:spcAft>
                <a:spcPts val="0"/>
              </a:spcAft>
              <a:buClr>
                <a:srgbClr val="202C8F"/>
              </a:buClr>
              <a:buSzPts val="1700"/>
              <a:buFont typeface="Times New Roman"/>
              <a:buChar char="●"/>
            </a:pPr>
            <a:r>
              <a:rPr lang="en" sz="1700">
                <a:solidFill>
                  <a:srgbClr val="202C8F"/>
                </a:solidFill>
                <a:latin typeface="Times New Roman"/>
                <a:ea typeface="Times New Roman"/>
                <a:cs typeface="Times New Roman"/>
                <a:sym typeface="Times New Roman"/>
              </a:rPr>
              <a:t>Directors of programs who want to assign 100 students to 10 practicum projects</a:t>
            </a:r>
            <a:endParaRPr sz="1700">
              <a:solidFill>
                <a:srgbClr val="202C8F"/>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rgbClr val="202C8F"/>
              </a:buClr>
              <a:buSzPts val="1700"/>
              <a:buFont typeface="Times New Roman"/>
              <a:buChar char="●"/>
            </a:pPr>
            <a:r>
              <a:rPr lang="en" sz="1700">
                <a:solidFill>
                  <a:srgbClr val="202C8F"/>
                </a:solidFill>
                <a:latin typeface="Times New Roman"/>
                <a:ea typeface="Times New Roman"/>
                <a:cs typeface="Times New Roman"/>
                <a:sym typeface="Times New Roman"/>
              </a:rPr>
              <a:t>DVs: Assign student i to project j 				</a:t>
            </a:r>
            <a:endParaRPr sz="1700">
              <a:solidFill>
                <a:srgbClr val="202C8F"/>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rgbClr val="202C8F"/>
              </a:buClr>
              <a:buSzPts val="1700"/>
              <a:buFont typeface="Times New Roman"/>
              <a:buChar char="●"/>
            </a:pPr>
            <a:r>
              <a:rPr lang="en" sz="1700">
                <a:solidFill>
                  <a:srgbClr val="202C8F"/>
                </a:solidFill>
                <a:latin typeface="Times New Roman"/>
                <a:ea typeface="Times New Roman"/>
                <a:cs typeface="Times New Roman"/>
                <a:sym typeface="Times New Roman"/>
              </a:rPr>
              <a:t>Objective: Mostly meet the priorities of all the students</a:t>
            </a:r>
            <a:endParaRPr sz="1700">
              <a:solidFill>
                <a:srgbClr val="202C8F"/>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rgbClr val="202C8F"/>
              </a:buClr>
              <a:buSzPts val="1700"/>
              <a:buFont typeface="Times New Roman"/>
              <a:buChar char="●"/>
            </a:pPr>
            <a:r>
              <a:rPr lang="en" sz="1700">
                <a:solidFill>
                  <a:srgbClr val="202C8F"/>
                </a:solidFill>
                <a:latin typeface="Times New Roman"/>
                <a:ea typeface="Times New Roman"/>
                <a:cs typeface="Times New Roman"/>
                <a:sym typeface="Times New Roman"/>
              </a:rPr>
              <a:t>Constraints: </a:t>
            </a:r>
            <a:endParaRPr sz="1700">
              <a:solidFill>
                <a:srgbClr val="202C8F"/>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202C8F"/>
                </a:solidFill>
                <a:latin typeface="Times New Roman"/>
                <a:ea typeface="Times New Roman"/>
                <a:cs typeface="Times New Roman"/>
                <a:sym typeface="Times New Roman"/>
              </a:rPr>
              <a:t>  (1) Each project gets assigned to at least 6 students and at most 13 students</a:t>
            </a:r>
            <a:endParaRPr sz="1700">
              <a:solidFill>
                <a:srgbClr val="202C8F"/>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rgbClr val="202C8F"/>
              </a:buClr>
              <a:buSzPts val="1700"/>
              <a:buFont typeface="Times New Roman"/>
              <a:buChar char="●"/>
            </a:pPr>
            <a:r>
              <a:rPr lang="en" sz="1700">
                <a:solidFill>
                  <a:srgbClr val="202C8F"/>
                </a:solidFill>
                <a:latin typeface="Times New Roman"/>
                <a:ea typeface="Times New Roman"/>
                <a:cs typeface="Times New Roman"/>
                <a:sym typeface="Times New Roman"/>
              </a:rPr>
              <a:t>Application: Let the students do surveys about their priorities and the directors do optimizations with our website.</a:t>
            </a:r>
            <a:endParaRPr sz="17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6"/>
          <p:cNvSpPr txBox="1">
            <a:spLocks noGrp="1"/>
          </p:cNvSpPr>
          <p:nvPr>
            <p:ph type="title"/>
          </p:nvPr>
        </p:nvSpPr>
        <p:spPr>
          <a:xfrm>
            <a:off x="623164" y="548639"/>
            <a:ext cx="8003400" cy="5760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Clr>
                <a:schemeClr val="accent6"/>
              </a:buClr>
              <a:buSzPts val="3300"/>
              <a:buFont typeface="Arial Black"/>
              <a:buNone/>
            </a:pPr>
            <a:r>
              <a:rPr lang="en"/>
              <a:t>Other Hypothetical Clients  </a:t>
            </a:r>
            <a:endParaRPr/>
          </a:p>
        </p:txBody>
      </p:sp>
      <p:sp>
        <p:nvSpPr>
          <p:cNvPr id="451" name="Google Shape;451;p56"/>
          <p:cNvSpPr txBox="1">
            <a:spLocks noGrp="1"/>
          </p:cNvSpPr>
          <p:nvPr>
            <p:ph type="ftr" idx="11"/>
          </p:nvPr>
        </p:nvSpPr>
        <p:spPr>
          <a:xfrm>
            <a:off x="466344" y="342900"/>
            <a:ext cx="2400300" cy="2058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Font typeface="Arial"/>
              <a:buNone/>
            </a:pPr>
            <a:r>
              <a:rPr lang="en"/>
              <a:t>Room Assignment Problem</a:t>
            </a:r>
            <a:endParaRPr/>
          </a:p>
        </p:txBody>
      </p:sp>
      <p:sp>
        <p:nvSpPr>
          <p:cNvPr id="452" name="Google Shape;452;p56"/>
          <p:cNvSpPr txBox="1">
            <a:spLocks noGrp="1"/>
          </p:cNvSpPr>
          <p:nvPr>
            <p:ph type="sldNum" idx="12"/>
          </p:nvPr>
        </p:nvSpPr>
        <p:spPr>
          <a:xfrm>
            <a:off x="8209026" y="342900"/>
            <a:ext cx="740700" cy="205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453" name="Google Shape;453;p56"/>
          <p:cNvSpPr txBox="1"/>
          <p:nvPr/>
        </p:nvSpPr>
        <p:spPr>
          <a:xfrm>
            <a:off x="677025" y="1550475"/>
            <a:ext cx="7895700" cy="192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202C8F"/>
                </a:solidFill>
              </a:rPr>
              <a:t>		 	 	 				</a:t>
            </a:r>
            <a:endParaRPr sz="1100">
              <a:solidFill>
                <a:srgbClr val="202C8F"/>
              </a:solidFill>
            </a:endParaRPr>
          </a:p>
          <a:p>
            <a:pPr marL="457200" lvl="0" indent="-336550" algn="l" rtl="0">
              <a:lnSpc>
                <a:spcPct val="100000"/>
              </a:lnSpc>
              <a:spcBef>
                <a:spcPts val="0"/>
              </a:spcBef>
              <a:spcAft>
                <a:spcPts val="0"/>
              </a:spcAft>
              <a:buClr>
                <a:srgbClr val="202C8F"/>
              </a:buClr>
              <a:buSzPts val="1700"/>
              <a:buFont typeface="Times New Roman"/>
              <a:buChar char="●"/>
            </a:pPr>
            <a:r>
              <a:rPr lang="en" sz="1700">
                <a:solidFill>
                  <a:srgbClr val="202C8F"/>
                </a:solidFill>
                <a:latin typeface="Times New Roman"/>
                <a:ea typeface="Times New Roman"/>
                <a:cs typeface="Times New Roman"/>
                <a:sym typeface="Times New Roman"/>
              </a:rPr>
              <a:t>All kinds of scheduling problem considering priority issues：</a:t>
            </a:r>
            <a:endParaRPr sz="1700">
              <a:solidFill>
                <a:srgbClr val="2A2B2E"/>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700">
                <a:solidFill>
                  <a:srgbClr val="202C8F"/>
                </a:solidFill>
                <a:latin typeface="Times New Roman"/>
                <a:ea typeface="Times New Roman"/>
                <a:cs typeface="Times New Roman"/>
                <a:sym typeface="Times New Roman"/>
              </a:rPr>
              <a:t>E.g., (1) The problem of selecting electives based on priorities</a:t>
            </a:r>
            <a:endParaRPr sz="1700">
              <a:solidFill>
                <a:srgbClr val="202C8F"/>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700">
                <a:solidFill>
                  <a:srgbClr val="202C8F"/>
                </a:solidFill>
                <a:latin typeface="Times New Roman"/>
                <a:ea typeface="Times New Roman"/>
                <a:cs typeface="Times New Roman"/>
                <a:sym typeface="Times New Roman"/>
              </a:rPr>
              <a:t>         (2) Assign sites to student associations to display their achievements during the student club culture week</a:t>
            </a:r>
            <a:endParaRPr sz="1700">
              <a:solidFill>
                <a:srgbClr val="202C8F"/>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700">
                <a:solidFill>
                  <a:srgbClr val="202C8F"/>
                </a:solidFill>
                <a:latin typeface="Times New Roman"/>
                <a:ea typeface="Times New Roman"/>
                <a:cs typeface="Times New Roman"/>
                <a:sym typeface="Times New Roman"/>
              </a:rPr>
              <a:t>         (3) Match different teachers to different examination rooms during the final exam week</a:t>
            </a:r>
            <a:endParaRPr sz="1700">
              <a:solidFill>
                <a:srgbClr val="202C8F"/>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7"/>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
              <a:t>24</a:t>
            </a:fld>
            <a:endParaRPr/>
          </a:p>
        </p:txBody>
      </p:sp>
      <p:pic>
        <p:nvPicPr>
          <p:cNvPr id="459" name="Google Shape;459;p57"/>
          <p:cNvPicPr preferRelativeResize="0"/>
          <p:nvPr/>
        </p:nvPicPr>
        <p:blipFill>
          <a:blip r:embed="rId3">
            <a:alphaModFix/>
          </a:blip>
          <a:stretch>
            <a:fillRect/>
          </a:stretch>
        </p:blipFill>
        <p:spPr>
          <a:xfrm>
            <a:off x="5893625" y="247650"/>
            <a:ext cx="2315399" cy="4648202"/>
          </a:xfrm>
          <a:prstGeom prst="rect">
            <a:avLst/>
          </a:prstGeom>
          <a:noFill/>
          <a:ln>
            <a:noFill/>
          </a:ln>
        </p:spPr>
      </p:pic>
      <p:sp>
        <p:nvSpPr>
          <p:cNvPr id="460" name="Google Shape;460;p57"/>
          <p:cNvSpPr txBox="1"/>
          <p:nvPr/>
        </p:nvSpPr>
        <p:spPr>
          <a:xfrm>
            <a:off x="3033325" y="865475"/>
            <a:ext cx="2497500" cy="323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700">
                <a:solidFill>
                  <a:schemeClr val="accent6"/>
                </a:solidFill>
                <a:latin typeface="Times New Roman"/>
                <a:ea typeface="Times New Roman"/>
                <a:cs typeface="Times New Roman"/>
                <a:sym typeface="Times New Roman"/>
              </a:rPr>
              <a:t>This is probably what the customer will see when they use it.</a:t>
            </a:r>
            <a:endParaRPr sz="1700">
              <a:solidFill>
                <a:schemeClr val="accent6"/>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chemeClr val="accent6"/>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chemeClr val="accent6"/>
                </a:solidFill>
                <a:latin typeface="Times New Roman"/>
                <a:ea typeface="Times New Roman"/>
                <a:cs typeface="Times New Roman"/>
                <a:sym typeface="Times New Roman"/>
              </a:rPr>
              <a:t>The clients can select the actual application scenario, then set the constraints as needed and generate the results automatically.</a:t>
            </a:r>
            <a:endParaRPr sz="1700">
              <a:solidFill>
                <a:schemeClr val="accent6"/>
              </a:solidFill>
              <a:latin typeface="Times New Roman"/>
              <a:ea typeface="Times New Roman"/>
              <a:cs typeface="Times New Roman"/>
              <a:sym typeface="Times New Roman"/>
            </a:endParaRPr>
          </a:p>
          <a:p>
            <a:pPr marL="0" lvl="0" indent="0" algn="l" rtl="0">
              <a:spcBef>
                <a:spcPts val="0"/>
              </a:spcBef>
              <a:spcAft>
                <a:spcPts val="0"/>
              </a:spcAft>
              <a:buNone/>
            </a:pPr>
            <a:endParaRPr sz="1600">
              <a:solidFill>
                <a:schemeClr val="accent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58"/>
          <p:cNvPicPr preferRelativeResize="0"/>
          <p:nvPr/>
        </p:nvPicPr>
        <p:blipFill>
          <a:blip r:embed="rId3">
            <a:alphaModFix/>
          </a:blip>
          <a:stretch>
            <a:fillRect/>
          </a:stretch>
        </p:blipFill>
        <p:spPr>
          <a:xfrm>
            <a:off x="5773975" y="186471"/>
            <a:ext cx="2806775" cy="4681006"/>
          </a:xfrm>
          <a:prstGeom prst="rect">
            <a:avLst/>
          </a:prstGeom>
          <a:noFill/>
          <a:ln>
            <a:noFill/>
          </a:ln>
        </p:spPr>
      </p:pic>
      <p:sp>
        <p:nvSpPr>
          <p:cNvPr id="466" name="Google Shape;466;p58"/>
          <p:cNvSpPr txBox="1"/>
          <p:nvPr/>
        </p:nvSpPr>
        <p:spPr>
          <a:xfrm>
            <a:off x="3049825" y="1013850"/>
            <a:ext cx="2390400" cy="332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accent6"/>
                </a:solidFill>
                <a:latin typeface="Times New Roman"/>
                <a:ea typeface="Times New Roman"/>
                <a:cs typeface="Times New Roman"/>
                <a:sym typeface="Times New Roman"/>
              </a:rPr>
              <a:t>This is a screenshot of a specific scene.</a:t>
            </a:r>
            <a:endParaRPr sz="1700">
              <a:solidFill>
                <a:schemeClr val="accent6"/>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chemeClr val="accent6"/>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chemeClr val="accent6"/>
                </a:solidFill>
                <a:latin typeface="Times New Roman"/>
                <a:ea typeface="Times New Roman"/>
                <a:cs typeface="Times New Roman"/>
                <a:sym typeface="Times New Roman"/>
              </a:rPr>
              <a:t>The users can set locations, workers, teams, customers, vendors and custom data. </a:t>
            </a:r>
            <a:endParaRPr sz="1700">
              <a:solidFill>
                <a:schemeClr val="accent6"/>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chemeClr val="accent6"/>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chemeClr val="accent6"/>
                </a:solidFill>
                <a:latin typeface="Times New Roman"/>
                <a:ea typeface="Times New Roman"/>
                <a:cs typeface="Times New Roman"/>
                <a:sym typeface="Times New Roman"/>
              </a:rPr>
              <a:t>After submission, the system will automatically optimize the best results</a:t>
            </a:r>
            <a:endParaRPr sz="1700">
              <a:solidFill>
                <a:schemeClr val="accent6"/>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9"/>
          <p:cNvSpPr txBox="1">
            <a:spLocks noGrp="1"/>
          </p:cNvSpPr>
          <p:nvPr>
            <p:ph type="title"/>
          </p:nvPr>
        </p:nvSpPr>
        <p:spPr>
          <a:xfrm>
            <a:off x="994075" y="945075"/>
            <a:ext cx="7140600" cy="576000"/>
          </a:xfrm>
          <a:prstGeom prst="rect">
            <a:avLst/>
          </a:prstGeom>
          <a:noFill/>
          <a:ln>
            <a:noFill/>
          </a:ln>
        </p:spPr>
        <p:txBody>
          <a:bodyPr spcFirstLastPara="1" wrap="square" lIns="68575" tIns="34275" rIns="68575" bIns="34275" anchor="t" anchorCtr="0">
            <a:normAutofit/>
          </a:bodyPr>
          <a:lstStyle/>
          <a:p>
            <a:pPr marL="0" lvl="0" indent="0" algn="ctr" rtl="0">
              <a:lnSpc>
                <a:spcPct val="100000"/>
              </a:lnSpc>
              <a:spcBef>
                <a:spcPts val="0"/>
              </a:spcBef>
              <a:spcAft>
                <a:spcPts val="0"/>
              </a:spcAft>
              <a:buClr>
                <a:schemeClr val="accent6"/>
              </a:buClr>
              <a:buSzPts val="3300"/>
              <a:buFont typeface="Arial Black"/>
              <a:buNone/>
            </a:pPr>
            <a:r>
              <a:rPr lang="en"/>
              <a:t>The limitation of the project</a:t>
            </a:r>
            <a:endParaRPr/>
          </a:p>
        </p:txBody>
      </p:sp>
      <p:sp>
        <p:nvSpPr>
          <p:cNvPr id="472" name="Google Shape;472;p59"/>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
              <a:t>26</a:t>
            </a:fld>
            <a:endParaRPr/>
          </a:p>
        </p:txBody>
      </p:sp>
      <p:sp>
        <p:nvSpPr>
          <p:cNvPr id="473" name="Google Shape;473;p59"/>
          <p:cNvSpPr txBox="1">
            <a:spLocks noGrp="1"/>
          </p:cNvSpPr>
          <p:nvPr>
            <p:ph type="body" idx="1"/>
          </p:nvPr>
        </p:nvSpPr>
        <p:spPr>
          <a:xfrm>
            <a:off x="1885650" y="1813950"/>
            <a:ext cx="2385300" cy="1139700"/>
          </a:xfrm>
          <a:prstGeom prst="rect">
            <a:avLst/>
          </a:prstGeom>
          <a:solidFill>
            <a:schemeClr val="accent3"/>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accent6"/>
              </a:buClr>
              <a:buSzPts val="1400"/>
              <a:buNone/>
            </a:pPr>
            <a:r>
              <a:rPr lang="en" sz="1300" b="0">
                <a:latin typeface="EB Garamond"/>
                <a:ea typeface="EB Garamond"/>
                <a:cs typeface="EB Garamond"/>
                <a:sym typeface="EB Garamond"/>
              </a:rPr>
              <a:t>The project we work on have many constraints, and there are probably not many real-life scenarios where such complexity can be applied.</a:t>
            </a:r>
            <a:endParaRPr sz="1600"/>
          </a:p>
        </p:txBody>
      </p:sp>
      <p:sp>
        <p:nvSpPr>
          <p:cNvPr id="474" name="Google Shape;474;p59"/>
          <p:cNvSpPr txBox="1">
            <a:spLocks noGrp="1"/>
          </p:cNvSpPr>
          <p:nvPr>
            <p:ph type="body" idx="3"/>
          </p:nvPr>
        </p:nvSpPr>
        <p:spPr>
          <a:xfrm>
            <a:off x="5407675" y="1813950"/>
            <a:ext cx="2385300" cy="1139700"/>
          </a:xfrm>
          <a:prstGeom prst="rect">
            <a:avLst/>
          </a:prstGeom>
          <a:solidFill>
            <a:schemeClr val="accent3"/>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accent6"/>
              </a:buClr>
              <a:buSzPts val="1400"/>
              <a:buNone/>
            </a:pPr>
            <a:r>
              <a:rPr lang="en" sz="1300" b="0">
                <a:latin typeface="EB Garamond"/>
                <a:ea typeface="EB Garamond"/>
                <a:cs typeface="EB Garamond"/>
                <a:sym typeface="EB Garamond"/>
              </a:rPr>
              <a:t>It took a long time for Python to find a feasible solution because of too constraints.</a:t>
            </a:r>
            <a:endParaRPr sz="1300" b="0">
              <a:latin typeface="EB Garamond"/>
              <a:ea typeface="EB Garamond"/>
              <a:cs typeface="EB Garamond"/>
              <a:sym typeface="EB Garamond"/>
            </a:endParaRPr>
          </a:p>
        </p:txBody>
      </p:sp>
      <p:sp>
        <p:nvSpPr>
          <p:cNvPr id="475" name="Google Shape;475;p59" descr="Timeline marker"/>
          <p:cNvSpPr/>
          <p:nvPr/>
        </p:nvSpPr>
        <p:spPr>
          <a:xfrm rot="-5400000">
            <a:off x="3048450" y="3009050"/>
            <a:ext cx="59700" cy="1959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EB Garamond"/>
              <a:ea typeface="EB Garamond"/>
              <a:cs typeface="EB Garamond"/>
              <a:sym typeface="EB Garamond"/>
            </a:endParaRPr>
          </a:p>
        </p:txBody>
      </p:sp>
      <p:sp>
        <p:nvSpPr>
          <p:cNvPr id="476" name="Google Shape;476;p59" descr="Timeline marker"/>
          <p:cNvSpPr/>
          <p:nvPr/>
        </p:nvSpPr>
        <p:spPr>
          <a:xfrm rot="-5400000">
            <a:off x="6570482" y="3009050"/>
            <a:ext cx="59700" cy="1959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EB Garamond"/>
              <a:ea typeface="EB Garamond"/>
              <a:cs typeface="EB Garamond"/>
              <a:sym typeface="EB Garamond"/>
            </a:endParaRPr>
          </a:p>
        </p:txBody>
      </p:sp>
      <p:sp>
        <p:nvSpPr>
          <p:cNvPr id="477" name="Google Shape;477;p59"/>
          <p:cNvSpPr/>
          <p:nvPr/>
        </p:nvSpPr>
        <p:spPr>
          <a:xfrm>
            <a:off x="1837749" y="3814150"/>
            <a:ext cx="5664986" cy="51590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F0000"/>
                </a:solidFill>
                <a:latin typeface="Arial"/>
              </a:rPr>
              <a:t>How to overcome our limitation?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0"/>
          <p:cNvSpPr txBox="1">
            <a:spLocks noGrp="1"/>
          </p:cNvSpPr>
          <p:nvPr>
            <p:ph type="title"/>
          </p:nvPr>
        </p:nvSpPr>
        <p:spPr>
          <a:xfrm>
            <a:off x="708155" y="0"/>
            <a:ext cx="7923000" cy="576000"/>
          </a:xfrm>
          <a:prstGeom prst="rect">
            <a:avLst/>
          </a:prstGeom>
        </p:spPr>
        <p:txBody>
          <a:bodyPr spcFirstLastPara="1" wrap="square" lIns="68575" tIns="34275" rIns="68575" bIns="34275" anchor="t" anchorCtr="0">
            <a:noAutofit/>
          </a:bodyPr>
          <a:lstStyle/>
          <a:p>
            <a:pPr marL="0" lvl="0" indent="0" algn="ctr" rtl="0">
              <a:spcBef>
                <a:spcPts val="0"/>
              </a:spcBef>
              <a:spcAft>
                <a:spcPts val="0"/>
              </a:spcAft>
              <a:buClr>
                <a:schemeClr val="dk1"/>
              </a:buClr>
              <a:buSzPts val="990"/>
              <a:buFont typeface="Arial"/>
              <a:buNone/>
            </a:pPr>
            <a:r>
              <a:rPr lang="en" sz="3759" b="0" dirty="0"/>
              <a:t>Ideas for Analysis/Extensions</a:t>
            </a:r>
            <a:r>
              <a:rPr lang="en" sz="790" b="0" dirty="0"/>
              <a:t>		 	 	 		</a:t>
            </a:r>
            <a:endParaRPr sz="790" b="0" dirty="0"/>
          </a:p>
          <a:p>
            <a:pPr marL="0" lvl="0" indent="0" algn="ctr" rtl="0">
              <a:spcBef>
                <a:spcPts val="0"/>
              </a:spcBef>
              <a:spcAft>
                <a:spcPts val="0"/>
              </a:spcAft>
              <a:buClr>
                <a:schemeClr val="dk1"/>
              </a:buClr>
              <a:buSzPts val="990"/>
              <a:buFont typeface="Arial"/>
              <a:buNone/>
            </a:pPr>
            <a:r>
              <a:rPr lang="en" sz="790" b="0" dirty="0"/>
              <a:t>			</a:t>
            </a:r>
            <a:endParaRPr sz="790" b="0" dirty="0"/>
          </a:p>
          <a:p>
            <a:pPr marL="0" lvl="0" indent="0" algn="ctr" rtl="0">
              <a:spcBef>
                <a:spcPts val="0"/>
              </a:spcBef>
              <a:spcAft>
                <a:spcPts val="0"/>
              </a:spcAft>
              <a:buClr>
                <a:schemeClr val="dk1"/>
              </a:buClr>
              <a:buSzPts val="990"/>
              <a:buFont typeface="Arial"/>
              <a:buNone/>
            </a:pPr>
            <a:r>
              <a:rPr lang="en" sz="790" b="0" dirty="0"/>
              <a:t>				</a:t>
            </a:r>
            <a:endParaRPr sz="790" b="0" dirty="0"/>
          </a:p>
          <a:p>
            <a:pPr marL="0" lvl="0" indent="0" algn="ctr" rtl="0">
              <a:spcBef>
                <a:spcPts val="0"/>
              </a:spcBef>
              <a:spcAft>
                <a:spcPts val="0"/>
              </a:spcAft>
              <a:buClr>
                <a:schemeClr val="dk1"/>
              </a:buClr>
              <a:buSzPts val="990"/>
              <a:buFont typeface="Arial"/>
              <a:buNone/>
            </a:pPr>
            <a:r>
              <a:rPr lang="en" sz="790" b="0" dirty="0"/>
              <a:t>					</a:t>
            </a:r>
            <a:endParaRPr sz="790" b="0" dirty="0"/>
          </a:p>
          <a:p>
            <a:pPr marL="0" lvl="0" indent="0" algn="ctr" rtl="0">
              <a:spcBef>
                <a:spcPts val="0"/>
              </a:spcBef>
              <a:spcAft>
                <a:spcPts val="0"/>
              </a:spcAft>
              <a:buClr>
                <a:schemeClr val="dk1"/>
              </a:buClr>
              <a:buSzPts val="990"/>
              <a:buFont typeface="Arial"/>
              <a:buNone/>
            </a:pPr>
            <a:r>
              <a:rPr lang="en" sz="790" b="0" dirty="0"/>
              <a:t>						</a:t>
            </a:r>
            <a:endParaRPr sz="790" b="0" dirty="0"/>
          </a:p>
          <a:p>
            <a:pPr marL="0" lvl="0" indent="0" algn="l" rtl="0">
              <a:lnSpc>
                <a:spcPct val="115000"/>
              </a:lnSpc>
              <a:spcBef>
                <a:spcPts val="1200"/>
              </a:spcBef>
              <a:spcAft>
                <a:spcPts val="0"/>
              </a:spcAft>
              <a:buClr>
                <a:schemeClr val="dk1"/>
              </a:buClr>
              <a:buSzPts val="990"/>
              <a:buFont typeface="Arial"/>
              <a:buNone/>
            </a:pPr>
            <a:endParaRPr sz="3759" b="0" dirty="0"/>
          </a:p>
          <a:p>
            <a:pPr marL="0" lvl="0" indent="0" algn="l" rtl="0">
              <a:lnSpc>
                <a:spcPct val="115000"/>
              </a:lnSpc>
              <a:spcBef>
                <a:spcPts val="1200"/>
              </a:spcBef>
              <a:spcAft>
                <a:spcPts val="0"/>
              </a:spcAft>
              <a:buClr>
                <a:schemeClr val="dk1"/>
              </a:buClr>
              <a:buSzPts val="990"/>
              <a:buFont typeface="Arial"/>
              <a:buNone/>
            </a:pPr>
            <a:r>
              <a:rPr lang="en" sz="790" b="0" dirty="0"/>
              <a:t>					</a:t>
            </a:r>
            <a:endParaRPr sz="790" b="0" dirty="0"/>
          </a:p>
          <a:p>
            <a:pPr marL="0" lvl="0" indent="0" algn="ctr" rtl="0">
              <a:spcBef>
                <a:spcPts val="0"/>
              </a:spcBef>
              <a:spcAft>
                <a:spcPts val="0"/>
              </a:spcAft>
              <a:buClr>
                <a:schemeClr val="dk1"/>
              </a:buClr>
              <a:buSzPts val="990"/>
              <a:buFont typeface="Arial"/>
              <a:buNone/>
            </a:pPr>
            <a:r>
              <a:rPr lang="en" sz="790" b="0" dirty="0"/>
              <a:t>				</a:t>
            </a:r>
            <a:endParaRPr sz="790" b="0" dirty="0"/>
          </a:p>
          <a:p>
            <a:pPr marL="0" lvl="0" indent="0" algn="ctr" rtl="0">
              <a:spcBef>
                <a:spcPts val="0"/>
              </a:spcBef>
              <a:spcAft>
                <a:spcPts val="0"/>
              </a:spcAft>
              <a:buClr>
                <a:schemeClr val="dk1"/>
              </a:buClr>
              <a:buSzPts val="990"/>
              <a:buFont typeface="Arial"/>
              <a:buNone/>
            </a:pPr>
            <a:r>
              <a:rPr lang="en" sz="790" b="0" dirty="0"/>
              <a:t>			</a:t>
            </a:r>
            <a:endParaRPr sz="790" b="0" dirty="0"/>
          </a:p>
          <a:p>
            <a:pPr marL="0" lvl="0" indent="0" algn="ctr" rtl="0">
              <a:spcBef>
                <a:spcPts val="0"/>
              </a:spcBef>
              <a:spcAft>
                <a:spcPts val="0"/>
              </a:spcAft>
              <a:buClr>
                <a:schemeClr val="dk1"/>
              </a:buClr>
              <a:buSzPts val="990"/>
              <a:buFont typeface="Arial"/>
              <a:buNone/>
            </a:pPr>
            <a:r>
              <a:rPr lang="en" sz="790" b="0" dirty="0"/>
              <a:t>		</a:t>
            </a:r>
            <a:endParaRPr sz="790" b="0" dirty="0"/>
          </a:p>
          <a:p>
            <a:pPr marL="0" lvl="0" indent="0" algn="ctr" rtl="0">
              <a:spcBef>
                <a:spcPts val="0"/>
              </a:spcBef>
              <a:spcAft>
                <a:spcPts val="0"/>
              </a:spcAft>
              <a:buSzPts val="990"/>
              <a:buNone/>
            </a:pPr>
            <a:endParaRPr sz="2770" dirty="0"/>
          </a:p>
        </p:txBody>
      </p:sp>
      <p:sp>
        <p:nvSpPr>
          <p:cNvPr id="483" name="Google Shape;483;p60"/>
          <p:cNvSpPr/>
          <p:nvPr/>
        </p:nvSpPr>
        <p:spPr>
          <a:xfrm>
            <a:off x="1130588" y="1747475"/>
            <a:ext cx="1770600" cy="2510100"/>
          </a:xfrm>
          <a:prstGeom prst="rect">
            <a:avLst/>
          </a:prstGeom>
          <a:solidFill>
            <a:srgbClr val="E6F0F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0"/>
          <p:cNvSpPr txBox="1"/>
          <p:nvPr/>
        </p:nvSpPr>
        <p:spPr>
          <a:xfrm>
            <a:off x="1253188" y="2294300"/>
            <a:ext cx="1939200" cy="1262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Times New Roman"/>
                <a:ea typeface="Times New Roman"/>
                <a:cs typeface="Times New Roman"/>
                <a:sym typeface="Times New Roman"/>
              </a:rPr>
              <a:t>Room assignment version</a:t>
            </a: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1. More constraints</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2. Big sample size</a:t>
            </a:r>
            <a:endParaRPr>
              <a:latin typeface="Times New Roman"/>
              <a:ea typeface="Times New Roman"/>
              <a:cs typeface="Times New Roman"/>
              <a:sym typeface="Times New Roman"/>
            </a:endParaRPr>
          </a:p>
        </p:txBody>
      </p:sp>
      <p:sp>
        <p:nvSpPr>
          <p:cNvPr id="485" name="Google Shape;485;p60"/>
          <p:cNvSpPr/>
          <p:nvPr/>
        </p:nvSpPr>
        <p:spPr>
          <a:xfrm>
            <a:off x="3636238" y="1747475"/>
            <a:ext cx="1770600" cy="25101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0"/>
          <p:cNvSpPr/>
          <p:nvPr/>
        </p:nvSpPr>
        <p:spPr>
          <a:xfrm>
            <a:off x="6242813" y="1747475"/>
            <a:ext cx="1770600" cy="25101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0"/>
          <p:cNvSpPr txBox="1"/>
          <p:nvPr/>
        </p:nvSpPr>
        <p:spPr>
          <a:xfrm>
            <a:off x="3810000" y="2294300"/>
            <a:ext cx="1524000" cy="126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b="1" dirty="0">
                <a:latin typeface="Times New Roman"/>
                <a:ea typeface="Times New Roman"/>
                <a:cs typeface="Times New Roman"/>
                <a:sym typeface="Times New Roman"/>
              </a:rPr>
              <a:t>General version</a:t>
            </a:r>
            <a:endParaRPr dirty="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dirty="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 dirty="0">
                <a:latin typeface="Times New Roman"/>
                <a:ea typeface="Times New Roman"/>
                <a:cs typeface="Times New Roman"/>
                <a:sym typeface="Times New Roman"/>
              </a:rPr>
              <a:t>1. Less constraints</a:t>
            </a:r>
            <a:endParaRPr dirty="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 dirty="0">
                <a:latin typeface="Times New Roman"/>
                <a:ea typeface="Times New Roman"/>
                <a:cs typeface="Times New Roman"/>
                <a:sym typeface="Times New Roman"/>
              </a:rPr>
              <a:t>2. Small or big sample size</a:t>
            </a:r>
            <a:endParaRPr dirty="0">
              <a:latin typeface="Times New Roman"/>
              <a:ea typeface="Times New Roman"/>
              <a:cs typeface="Times New Roman"/>
              <a:sym typeface="Times New Roman"/>
            </a:endParaRPr>
          </a:p>
        </p:txBody>
      </p:sp>
      <p:sp>
        <p:nvSpPr>
          <p:cNvPr id="488" name="Google Shape;488;p60"/>
          <p:cNvSpPr txBox="1"/>
          <p:nvPr/>
        </p:nvSpPr>
        <p:spPr>
          <a:xfrm>
            <a:off x="6435313" y="2105875"/>
            <a:ext cx="1524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EB Garamond"/>
                <a:ea typeface="EB Garamond"/>
                <a:cs typeface="EB Garamond"/>
                <a:sym typeface="EB Garamond"/>
              </a:rPr>
              <a:t>Custom version</a:t>
            </a:r>
            <a:r>
              <a:rPr lang="en" b="1">
                <a:solidFill>
                  <a:srgbClr val="EDF2FA"/>
                </a:solidFill>
                <a:latin typeface="EB Garamond"/>
                <a:ea typeface="EB Garamond"/>
                <a:cs typeface="EB Garamond"/>
                <a:sym typeface="EB Garamond"/>
              </a:rPr>
              <a:t> </a:t>
            </a:r>
            <a:endParaRPr b="1">
              <a:solidFill>
                <a:srgbClr val="EDF2FA"/>
              </a:solidFill>
              <a:latin typeface="EB Garamond"/>
              <a:ea typeface="EB Garamond"/>
              <a:cs typeface="EB Garamond"/>
              <a:sym typeface="EB Garamond"/>
            </a:endParaRPr>
          </a:p>
          <a:p>
            <a:pPr marL="0" lvl="0" indent="0" algn="l" rtl="0">
              <a:spcBef>
                <a:spcPts val="0"/>
              </a:spcBef>
              <a:spcAft>
                <a:spcPts val="0"/>
              </a:spcAft>
              <a:buNone/>
            </a:pPr>
            <a:endParaRPr b="1">
              <a:solidFill>
                <a:srgbClr val="FF00FF"/>
              </a:solidFill>
              <a:latin typeface="EB Garamond"/>
              <a:ea typeface="EB Garamond"/>
              <a:cs typeface="EB Garamond"/>
              <a:sym typeface="EB Garamond"/>
            </a:endParaRPr>
          </a:p>
          <a:p>
            <a:pPr marL="0" lvl="0" indent="0" algn="l" rtl="0">
              <a:spcBef>
                <a:spcPts val="0"/>
              </a:spcBef>
              <a:spcAft>
                <a:spcPts val="0"/>
              </a:spcAft>
              <a:buNone/>
            </a:pPr>
            <a:r>
              <a:rPr lang="en">
                <a:latin typeface="Times New Roman"/>
                <a:ea typeface="Times New Roman"/>
                <a:cs typeface="Times New Roman"/>
                <a:sym typeface="Times New Roman"/>
              </a:rPr>
              <a:t>Constraints and sample size can both be custom depending on the clients’ requirements</a:t>
            </a:r>
            <a:endParaRPr b="1">
              <a:solidFill>
                <a:srgbClr val="FF00FF"/>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1"/>
          <p:cNvSpPr txBox="1">
            <a:spLocks noGrp="1"/>
          </p:cNvSpPr>
          <p:nvPr>
            <p:ph type="ctrTitle"/>
          </p:nvPr>
        </p:nvSpPr>
        <p:spPr>
          <a:xfrm>
            <a:off x="1179886" y="2071128"/>
            <a:ext cx="3127200" cy="500700"/>
          </a:xfrm>
          <a:prstGeom prst="rect">
            <a:avLst/>
          </a:prstGeom>
          <a:noFill/>
          <a:ln>
            <a:noFill/>
          </a:ln>
        </p:spPr>
        <p:txBody>
          <a:bodyPr spcFirstLastPara="1" wrap="square" lIns="68575" tIns="0" rIns="68575" bIns="34275" anchor="ctr" anchorCtr="0">
            <a:noAutofit/>
          </a:bodyPr>
          <a:lstStyle/>
          <a:p>
            <a:pPr marL="0" lvl="0" indent="0" algn="l" rtl="0">
              <a:lnSpc>
                <a:spcPct val="110795"/>
              </a:lnSpc>
              <a:spcBef>
                <a:spcPts val="0"/>
              </a:spcBef>
              <a:spcAft>
                <a:spcPts val="0"/>
              </a:spcAft>
              <a:buClr>
                <a:schemeClr val="accent6"/>
              </a:buClr>
              <a:buSzPts val="3300"/>
              <a:buFont typeface="Arial Black"/>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6"/>
          <p:cNvSpPr txBox="1">
            <a:spLocks noGrp="1"/>
          </p:cNvSpPr>
          <p:nvPr>
            <p:ph type="title"/>
          </p:nvPr>
        </p:nvSpPr>
        <p:spPr>
          <a:xfrm>
            <a:off x="3168396" y="1707642"/>
            <a:ext cx="5074920" cy="576072"/>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accent6"/>
              </a:buClr>
              <a:buSzPts val="3300"/>
              <a:buFont typeface="Arial Black"/>
              <a:buNone/>
            </a:pPr>
            <a:r>
              <a:rPr lang="en"/>
              <a:t>INTRODUCTION</a:t>
            </a:r>
            <a:endParaRPr/>
          </a:p>
        </p:txBody>
      </p:sp>
      <p:sp>
        <p:nvSpPr>
          <p:cNvPr id="294" name="Google Shape;294;p36"/>
          <p:cNvSpPr txBox="1">
            <a:spLocks noGrp="1"/>
          </p:cNvSpPr>
          <p:nvPr>
            <p:ph type="body" idx="1"/>
          </p:nvPr>
        </p:nvSpPr>
        <p:spPr>
          <a:xfrm>
            <a:off x="3168396" y="2417064"/>
            <a:ext cx="5074920" cy="2025396"/>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latin typeface="Arial"/>
                <a:ea typeface="Arial"/>
                <a:cs typeface="Arial"/>
                <a:sym typeface="Arial"/>
              </a:rPr>
              <a:t>		 	 	 		</a:t>
            </a:r>
            <a:endParaRPr>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sz="1500" i="1"/>
              <a:t>Imagine you are an activity administrator, you are going to have a workshop in recent days. This workshop will contain five activities and there are 516 participants divided into 10 groups participating in the workshop. Each participant has indicated their first and second priority in advance. As the administrator, you  want to satisfy as much priorities as possible to make everyone in your company happy. How will you make the arrangement? </a:t>
            </a:r>
            <a:endParaRPr sz="1500" i="1"/>
          </a:p>
        </p:txBody>
      </p:sp>
      <p:sp>
        <p:nvSpPr>
          <p:cNvPr id="295" name="Google Shape;295;p36"/>
          <p:cNvSpPr txBox="1">
            <a:spLocks noGrp="1"/>
          </p:cNvSpPr>
          <p:nvPr>
            <p:ph type="ftr" idx="11"/>
          </p:nvPr>
        </p:nvSpPr>
        <p:spPr>
          <a:xfrm>
            <a:off x="3168396" y="342900"/>
            <a:ext cx="2400300" cy="20574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ROOM ASSIGNMENT PROBLEM</a:t>
            </a:r>
            <a:endParaRPr/>
          </a:p>
        </p:txBody>
      </p:sp>
      <p:sp>
        <p:nvSpPr>
          <p:cNvPr id="296" name="Google Shape;296;p36"/>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7"/>
          <p:cNvSpPr txBox="1">
            <a:spLocks noGrp="1"/>
          </p:cNvSpPr>
          <p:nvPr>
            <p:ph type="title"/>
          </p:nvPr>
        </p:nvSpPr>
        <p:spPr>
          <a:xfrm>
            <a:off x="1076425" y="721123"/>
            <a:ext cx="5091000" cy="10758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Clr>
                <a:schemeClr val="accent6"/>
              </a:buClr>
              <a:buSzPts val="3300"/>
              <a:buFont typeface="Arial Black"/>
              <a:buNone/>
            </a:pPr>
            <a:r>
              <a:rPr lang="en" b="0"/>
              <a:t>OPTIMIZATION PROBLEM</a:t>
            </a:r>
            <a:endParaRPr/>
          </a:p>
        </p:txBody>
      </p:sp>
      <p:sp>
        <p:nvSpPr>
          <p:cNvPr id="302" name="Google Shape;302;p37"/>
          <p:cNvSpPr txBox="1"/>
          <p:nvPr/>
        </p:nvSpPr>
        <p:spPr>
          <a:xfrm>
            <a:off x="1076425" y="2068950"/>
            <a:ext cx="6342000" cy="32415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accent6"/>
              </a:buClr>
              <a:buSzPts val="1500"/>
              <a:buFont typeface="EB Garamond"/>
              <a:buChar char="●"/>
            </a:pPr>
            <a:r>
              <a:rPr lang="en" sz="1500" b="1">
                <a:solidFill>
                  <a:schemeClr val="accent6"/>
                </a:solidFill>
                <a:latin typeface="EB Garamond"/>
                <a:ea typeface="EB Garamond"/>
                <a:cs typeface="EB Garamond"/>
                <a:sym typeface="EB Garamond"/>
              </a:rPr>
              <a:t>Decision variables</a:t>
            </a:r>
            <a:r>
              <a:rPr lang="en" sz="1500">
                <a:solidFill>
                  <a:schemeClr val="accent6"/>
                </a:solidFill>
                <a:latin typeface="EB Garamond"/>
                <a:ea typeface="EB Garamond"/>
                <a:cs typeface="EB Garamond"/>
                <a:sym typeface="EB Garamond"/>
              </a:rPr>
              <a:t>: Assign people “i_1” to room “i_2” to activity “j”</a:t>
            </a:r>
            <a:endParaRPr sz="1500">
              <a:solidFill>
                <a:schemeClr val="accent6"/>
              </a:solidFill>
              <a:latin typeface="EB Garamond"/>
              <a:ea typeface="EB Garamond"/>
              <a:cs typeface="EB Garamond"/>
              <a:sym typeface="EB Garamond"/>
            </a:endParaRPr>
          </a:p>
          <a:p>
            <a:pPr marL="457200" lvl="0" indent="-323850" algn="l" rtl="0">
              <a:lnSpc>
                <a:spcPct val="115000"/>
              </a:lnSpc>
              <a:spcBef>
                <a:spcPts val="0"/>
              </a:spcBef>
              <a:spcAft>
                <a:spcPts val="0"/>
              </a:spcAft>
              <a:buClr>
                <a:schemeClr val="accent6"/>
              </a:buClr>
              <a:buSzPts val="1500"/>
              <a:buFont typeface="EB Garamond"/>
              <a:buChar char="●"/>
            </a:pPr>
            <a:r>
              <a:rPr lang="en" sz="1500" b="1">
                <a:solidFill>
                  <a:schemeClr val="accent6"/>
                </a:solidFill>
                <a:latin typeface="EB Garamond"/>
                <a:ea typeface="EB Garamond"/>
                <a:cs typeface="EB Garamond"/>
                <a:sym typeface="EB Garamond"/>
              </a:rPr>
              <a:t>Objective</a:t>
            </a:r>
            <a:r>
              <a:rPr lang="en" sz="1500">
                <a:solidFill>
                  <a:schemeClr val="accent6"/>
                </a:solidFill>
                <a:latin typeface="EB Garamond"/>
                <a:ea typeface="EB Garamond"/>
                <a:cs typeface="EB Garamond"/>
                <a:sym typeface="EB Garamond"/>
              </a:rPr>
              <a:t>: Maximize the number of people getting their 1st and 2nd preferences</a:t>
            </a:r>
            <a:endParaRPr sz="2400">
              <a:solidFill>
                <a:srgbClr val="1F2C8F"/>
              </a:solidFill>
            </a:endParaRPr>
          </a:p>
          <a:p>
            <a:pPr marL="457200" lvl="0" indent="-323850" algn="l" rtl="0">
              <a:lnSpc>
                <a:spcPct val="115000"/>
              </a:lnSpc>
              <a:spcBef>
                <a:spcPts val="0"/>
              </a:spcBef>
              <a:spcAft>
                <a:spcPts val="0"/>
              </a:spcAft>
              <a:buClr>
                <a:schemeClr val="accent6"/>
              </a:buClr>
              <a:buSzPts val="1500"/>
              <a:buFont typeface="EB Garamond"/>
              <a:buChar char="●"/>
            </a:pPr>
            <a:r>
              <a:rPr lang="en" sz="1500" b="1">
                <a:solidFill>
                  <a:schemeClr val="accent6"/>
                </a:solidFill>
                <a:latin typeface="EB Garamond"/>
                <a:ea typeface="EB Garamond"/>
                <a:cs typeface="EB Garamond"/>
                <a:sym typeface="EB Garamond"/>
              </a:rPr>
              <a:t>Constraints</a:t>
            </a:r>
            <a:r>
              <a:rPr lang="en" sz="1500">
                <a:solidFill>
                  <a:schemeClr val="accent6"/>
                </a:solidFill>
                <a:latin typeface="EB Garamond"/>
                <a:ea typeface="EB Garamond"/>
                <a:cs typeface="EB Garamond"/>
                <a:sym typeface="EB Garamond"/>
              </a:rPr>
              <a:t>:</a:t>
            </a:r>
            <a:endParaRPr sz="1500">
              <a:solidFill>
                <a:schemeClr val="accent6"/>
              </a:solidFill>
              <a:latin typeface="EB Garamond"/>
              <a:ea typeface="EB Garamond"/>
              <a:cs typeface="EB Garamond"/>
              <a:sym typeface="EB Garamond"/>
            </a:endParaRPr>
          </a:p>
          <a:p>
            <a:pPr marL="457200" lvl="0" indent="0" algn="l" rtl="0">
              <a:lnSpc>
                <a:spcPct val="115000"/>
              </a:lnSpc>
              <a:spcBef>
                <a:spcPts val="400"/>
              </a:spcBef>
              <a:spcAft>
                <a:spcPts val="0"/>
              </a:spcAft>
              <a:buNone/>
            </a:pPr>
            <a:r>
              <a:rPr lang="en" sz="1500">
                <a:solidFill>
                  <a:schemeClr val="accent6"/>
                </a:solidFill>
                <a:latin typeface="EB Garamond"/>
                <a:ea typeface="EB Garamond"/>
                <a:cs typeface="EB Garamond"/>
                <a:sym typeface="EB Garamond"/>
              </a:rPr>
              <a:t>(1)Participants are part of teams and should be assigned together</a:t>
            </a:r>
            <a:endParaRPr sz="1500">
              <a:solidFill>
                <a:schemeClr val="accent6"/>
              </a:solidFill>
              <a:latin typeface="EB Garamond"/>
              <a:ea typeface="EB Garamond"/>
              <a:cs typeface="EB Garamond"/>
              <a:sym typeface="EB Garamond"/>
            </a:endParaRPr>
          </a:p>
          <a:p>
            <a:pPr marL="457200" lvl="0" indent="0" algn="l" rtl="0">
              <a:lnSpc>
                <a:spcPct val="115000"/>
              </a:lnSpc>
              <a:spcBef>
                <a:spcPts val="400"/>
              </a:spcBef>
              <a:spcAft>
                <a:spcPts val="0"/>
              </a:spcAft>
              <a:buNone/>
            </a:pPr>
            <a:r>
              <a:rPr lang="en" sz="1500">
                <a:solidFill>
                  <a:schemeClr val="accent6"/>
                </a:solidFill>
                <a:latin typeface="EB Garamond"/>
                <a:ea typeface="EB Garamond"/>
                <a:cs typeface="EB Garamond"/>
                <a:sym typeface="EB Garamond"/>
              </a:rPr>
              <a:t>(2)Each activity lasts for half a day, and each participant will take part in one activity in the morning and one activity in the afternoon</a:t>
            </a:r>
            <a:endParaRPr sz="1500">
              <a:solidFill>
                <a:schemeClr val="accent6"/>
              </a:solidFill>
              <a:latin typeface="EB Garamond"/>
              <a:ea typeface="EB Garamond"/>
              <a:cs typeface="EB Garamond"/>
              <a:sym typeface="EB Garamond"/>
            </a:endParaRPr>
          </a:p>
          <a:p>
            <a:pPr marL="457200" lvl="0" indent="0" algn="l" rtl="0">
              <a:lnSpc>
                <a:spcPct val="115000"/>
              </a:lnSpc>
              <a:spcBef>
                <a:spcPts val="400"/>
              </a:spcBef>
              <a:spcAft>
                <a:spcPts val="0"/>
              </a:spcAft>
              <a:buNone/>
            </a:pPr>
            <a:r>
              <a:rPr lang="en" sz="1500">
                <a:solidFill>
                  <a:schemeClr val="accent6"/>
                </a:solidFill>
                <a:latin typeface="EB Garamond"/>
                <a:ea typeface="EB Garamond"/>
                <a:cs typeface="EB Garamond"/>
                <a:sym typeface="EB Garamond"/>
              </a:rPr>
              <a:t>(3)Each room must contain the same activity in the morning and in the afternoon</a:t>
            </a:r>
            <a:endParaRPr sz="1500">
              <a:solidFill>
                <a:schemeClr val="accent6"/>
              </a:solidFill>
              <a:latin typeface="EB Garamond"/>
              <a:ea typeface="EB Garamond"/>
              <a:cs typeface="EB Garamond"/>
              <a:sym typeface="EB Garamond"/>
            </a:endParaRPr>
          </a:p>
          <a:p>
            <a:pPr marL="457200" lvl="0" indent="0" algn="l" rtl="0">
              <a:lnSpc>
                <a:spcPct val="115000"/>
              </a:lnSpc>
              <a:spcBef>
                <a:spcPts val="400"/>
              </a:spcBef>
              <a:spcAft>
                <a:spcPts val="0"/>
              </a:spcAft>
              <a:buNone/>
            </a:pPr>
            <a:r>
              <a:rPr lang="en" sz="1500">
                <a:solidFill>
                  <a:schemeClr val="accent6"/>
                </a:solidFill>
                <a:latin typeface="EB Garamond"/>
                <a:ea typeface="EB Garamond"/>
                <a:cs typeface="EB Garamond"/>
                <a:sym typeface="EB Garamond"/>
              </a:rPr>
              <a:t>(4)Each room can only contain a certain number of people</a:t>
            </a:r>
            <a:endParaRPr sz="2000">
              <a:solidFill>
                <a:srgbClr val="202C8F"/>
              </a:solidFill>
            </a:endParaRPr>
          </a:p>
          <a:p>
            <a:pPr marL="457200" lvl="0" indent="0" algn="l" rtl="0">
              <a:spcBef>
                <a:spcPts val="0"/>
              </a:spcBef>
              <a:spcAft>
                <a:spcPts val="0"/>
              </a:spcAft>
              <a:buNone/>
            </a:pPr>
            <a:endParaRPr sz="1500">
              <a:solidFill>
                <a:schemeClr val="accent6"/>
              </a:solidFill>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8"/>
          <p:cNvSpPr txBox="1">
            <a:spLocks noGrp="1"/>
          </p:cNvSpPr>
          <p:nvPr>
            <p:ph type="title"/>
          </p:nvPr>
        </p:nvSpPr>
        <p:spPr>
          <a:xfrm>
            <a:off x="466350" y="714300"/>
            <a:ext cx="3857100" cy="38193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accent6"/>
              </a:buClr>
              <a:buSzPts val="3300"/>
              <a:buFont typeface="Arial Black"/>
              <a:buNone/>
            </a:pPr>
            <a:r>
              <a:rPr lang="en"/>
              <a:t>Input </a:t>
            </a:r>
            <a:endParaRPr/>
          </a:p>
          <a:p>
            <a:pPr marL="0" lvl="0" indent="0" algn="l" rtl="0">
              <a:lnSpc>
                <a:spcPct val="100000"/>
              </a:lnSpc>
              <a:spcBef>
                <a:spcPts val="0"/>
              </a:spcBef>
              <a:spcAft>
                <a:spcPts val="0"/>
              </a:spcAft>
              <a:buClr>
                <a:schemeClr val="accent6"/>
              </a:buClr>
              <a:buSzPts val="3300"/>
              <a:buFont typeface="Arial Black"/>
              <a:buNone/>
            </a:pPr>
            <a:r>
              <a:rPr lang="en"/>
              <a:t>Parameter data:</a:t>
            </a:r>
            <a:endParaRPr/>
          </a:p>
          <a:p>
            <a:pPr marL="0" lvl="0" indent="0" algn="l" rtl="0">
              <a:lnSpc>
                <a:spcPct val="100000"/>
              </a:lnSpc>
              <a:spcBef>
                <a:spcPts val="0"/>
              </a:spcBef>
              <a:spcAft>
                <a:spcPts val="0"/>
              </a:spcAft>
              <a:buClr>
                <a:schemeClr val="accent6"/>
              </a:buClr>
              <a:buSzPts val="3300"/>
              <a:buFont typeface="Arial Black"/>
              <a:buNone/>
            </a:pPr>
            <a:endParaRPr sz="1500" b="0">
              <a:solidFill>
                <a:schemeClr val="dk1"/>
              </a:solidFill>
              <a:latin typeface="Arial"/>
              <a:ea typeface="Arial"/>
              <a:cs typeface="Arial"/>
              <a:sym typeface="Arial"/>
            </a:endParaRPr>
          </a:p>
          <a:p>
            <a:pPr marL="0" lvl="0" indent="0" algn="l" rtl="0">
              <a:lnSpc>
                <a:spcPct val="100000"/>
              </a:lnSpc>
              <a:spcBef>
                <a:spcPts val="0"/>
              </a:spcBef>
              <a:spcAft>
                <a:spcPts val="0"/>
              </a:spcAft>
              <a:buNone/>
            </a:pPr>
            <a:r>
              <a:rPr lang="en" sz="1500" b="0" u="sng">
                <a:solidFill>
                  <a:schemeClr val="hlink"/>
                </a:solidFill>
                <a:latin typeface="Arial"/>
                <a:ea typeface="Arial"/>
                <a:cs typeface="Arial"/>
                <a:sym typeface="Arial"/>
                <a:hlinkClick r:id="rId3"/>
              </a:rPr>
              <a:t>Data resource: Kaggle</a:t>
            </a:r>
            <a:endParaRPr sz="1500" b="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accent6"/>
              </a:buClr>
              <a:buSzPts val="3300"/>
              <a:buFont typeface="Arial Black"/>
              <a:buNone/>
            </a:pPr>
            <a:endParaRPr sz="1500" b="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accent6"/>
              </a:buClr>
              <a:buSzPts val="3300"/>
              <a:buFont typeface="Arial Black"/>
              <a:buNone/>
            </a:pPr>
            <a:r>
              <a:rPr lang="en" sz="1500" b="0">
                <a:solidFill>
                  <a:schemeClr val="dk1"/>
                </a:solidFill>
                <a:latin typeface="Arial"/>
                <a:ea typeface="Arial"/>
                <a:cs typeface="Arial"/>
                <a:sym typeface="Arial"/>
              </a:rPr>
              <a:t>We preprocessed the original data and filtered out the column related to the topic, which is the final presentation.</a:t>
            </a:r>
            <a:endParaRPr sz="1500" b="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accent6"/>
              </a:buClr>
              <a:buSzPts val="3300"/>
              <a:buFont typeface="Arial Black"/>
              <a:buNone/>
            </a:pPr>
            <a:endParaRPr sz="1500" b="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accent6"/>
              </a:buClr>
              <a:buSzPts val="3300"/>
              <a:buFont typeface="Arial Black"/>
              <a:buNone/>
            </a:pPr>
            <a:r>
              <a:rPr lang="en" sz="1500" b="0">
                <a:solidFill>
                  <a:schemeClr val="dk1"/>
                </a:solidFill>
                <a:latin typeface="Arial"/>
                <a:ea typeface="Arial"/>
                <a:cs typeface="Arial"/>
                <a:sym typeface="Arial"/>
              </a:rPr>
              <a:t>We have a spreadsheet contains the information for each participants. The number of participant, the team they belong to and their first and second choice for the activity.</a:t>
            </a:r>
            <a:endParaRPr sz="1500" b="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accent6"/>
              </a:buClr>
              <a:buSzPts val="3300"/>
              <a:buFont typeface="Arial Black"/>
              <a:buNone/>
            </a:pPr>
            <a:endParaRPr/>
          </a:p>
        </p:txBody>
      </p:sp>
      <p:sp>
        <p:nvSpPr>
          <p:cNvPr id="308" name="Google Shape;308;p38"/>
          <p:cNvSpPr txBox="1">
            <a:spLocks noGrp="1"/>
          </p:cNvSpPr>
          <p:nvPr>
            <p:ph type="ftr" idx="11"/>
          </p:nvPr>
        </p:nvSpPr>
        <p:spPr>
          <a:xfrm>
            <a:off x="466344" y="342900"/>
            <a:ext cx="2400300" cy="20574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rgbClr val="000000"/>
              </a:buClr>
              <a:buFont typeface="Arial"/>
              <a:buNone/>
            </a:pPr>
            <a:r>
              <a:rPr lang="en"/>
              <a:t>Room Assignment Problem</a:t>
            </a:r>
            <a:endParaRPr/>
          </a:p>
        </p:txBody>
      </p:sp>
      <p:sp>
        <p:nvSpPr>
          <p:cNvPr id="309" name="Google Shape;309;p38"/>
          <p:cNvSpPr txBox="1">
            <a:spLocks noGrp="1"/>
          </p:cNvSpPr>
          <p:nvPr>
            <p:ph type="sldNum" idx="12"/>
          </p:nvPr>
        </p:nvSpPr>
        <p:spPr>
          <a:xfrm>
            <a:off x="8209026" y="342900"/>
            <a:ext cx="740664" cy="20574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
              <a:t>5</a:t>
            </a:fld>
            <a:endParaRPr/>
          </a:p>
        </p:txBody>
      </p:sp>
      <p:pic>
        <p:nvPicPr>
          <p:cNvPr id="310" name="Google Shape;310;p38"/>
          <p:cNvPicPr preferRelativeResize="0"/>
          <p:nvPr/>
        </p:nvPicPr>
        <p:blipFill>
          <a:blip r:embed="rId4">
            <a:alphaModFix/>
          </a:blip>
          <a:stretch>
            <a:fillRect/>
          </a:stretch>
        </p:blipFill>
        <p:spPr>
          <a:xfrm>
            <a:off x="5464613" y="152400"/>
            <a:ext cx="2075240" cy="48386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9"/>
          <p:cNvSpPr txBox="1">
            <a:spLocks noGrp="1"/>
          </p:cNvSpPr>
          <p:nvPr>
            <p:ph type="ftr" idx="11"/>
          </p:nvPr>
        </p:nvSpPr>
        <p:spPr>
          <a:xfrm>
            <a:off x="466344" y="342900"/>
            <a:ext cx="2400300" cy="2058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Room Assignment Problem</a:t>
            </a:r>
            <a:endParaRPr/>
          </a:p>
        </p:txBody>
      </p:sp>
      <p:pic>
        <p:nvPicPr>
          <p:cNvPr id="316" name="Google Shape;316;p39"/>
          <p:cNvPicPr preferRelativeResize="0"/>
          <p:nvPr/>
        </p:nvPicPr>
        <p:blipFill>
          <a:blip r:embed="rId3">
            <a:alphaModFix/>
          </a:blip>
          <a:stretch>
            <a:fillRect/>
          </a:stretch>
        </p:blipFill>
        <p:spPr>
          <a:xfrm>
            <a:off x="5135225" y="1177588"/>
            <a:ext cx="2711900" cy="2359975"/>
          </a:xfrm>
          <a:prstGeom prst="rect">
            <a:avLst/>
          </a:prstGeom>
          <a:noFill/>
          <a:ln>
            <a:noFill/>
          </a:ln>
        </p:spPr>
      </p:pic>
      <p:sp>
        <p:nvSpPr>
          <p:cNvPr id="317" name="Google Shape;317;p39"/>
          <p:cNvSpPr txBox="1">
            <a:spLocks noGrp="1"/>
          </p:cNvSpPr>
          <p:nvPr>
            <p:ph type="title"/>
          </p:nvPr>
        </p:nvSpPr>
        <p:spPr>
          <a:xfrm>
            <a:off x="541800" y="1362913"/>
            <a:ext cx="4030200" cy="19893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accent6"/>
              </a:buClr>
              <a:buSzPts val="3300"/>
              <a:buFont typeface="Arial Black"/>
              <a:buNone/>
            </a:pPr>
            <a:r>
              <a:rPr lang="en"/>
              <a:t>Input </a:t>
            </a:r>
            <a:endParaRPr/>
          </a:p>
          <a:p>
            <a:pPr marL="0" lvl="0" indent="0" algn="l" rtl="0">
              <a:lnSpc>
                <a:spcPct val="100000"/>
              </a:lnSpc>
              <a:spcBef>
                <a:spcPts val="0"/>
              </a:spcBef>
              <a:spcAft>
                <a:spcPts val="0"/>
              </a:spcAft>
              <a:buClr>
                <a:schemeClr val="accent6"/>
              </a:buClr>
              <a:buSzPts val="3300"/>
              <a:buFont typeface="Arial Black"/>
              <a:buNone/>
            </a:pPr>
            <a:r>
              <a:rPr lang="en"/>
              <a:t>Parameter data:</a:t>
            </a:r>
            <a:endParaRPr/>
          </a:p>
          <a:p>
            <a:pPr marL="0" lvl="0" indent="0" algn="l" rtl="0">
              <a:lnSpc>
                <a:spcPct val="100000"/>
              </a:lnSpc>
              <a:spcBef>
                <a:spcPts val="0"/>
              </a:spcBef>
              <a:spcAft>
                <a:spcPts val="0"/>
              </a:spcAft>
              <a:buClr>
                <a:schemeClr val="accent6"/>
              </a:buClr>
              <a:buSzPts val="3300"/>
              <a:buFont typeface="Arial Black"/>
              <a:buNone/>
            </a:pPr>
            <a:endParaRPr sz="1500" b="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accent6"/>
              </a:buClr>
              <a:buSzPts val="3300"/>
              <a:buFont typeface="Arial Black"/>
              <a:buNone/>
            </a:pPr>
            <a:r>
              <a:rPr lang="en" sz="1500" b="0">
                <a:solidFill>
                  <a:schemeClr val="dk1"/>
                </a:solidFill>
                <a:latin typeface="Arial"/>
                <a:ea typeface="Arial"/>
                <a:cs typeface="Arial"/>
                <a:sym typeface="Arial"/>
              </a:rPr>
              <a:t>We also have a spreadsheet contains the information for each room and their size.</a:t>
            </a:r>
            <a:endParaRPr/>
          </a:p>
          <a:p>
            <a:pPr marL="0" lvl="0" indent="0" algn="l" rtl="0">
              <a:lnSpc>
                <a:spcPct val="100000"/>
              </a:lnSpc>
              <a:spcBef>
                <a:spcPts val="0"/>
              </a:spcBef>
              <a:spcAft>
                <a:spcPts val="0"/>
              </a:spcAft>
              <a:buClr>
                <a:schemeClr val="accent6"/>
              </a:buClr>
              <a:buSzPts val="3300"/>
              <a:buFont typeface="Arial Black"/>
              <a:buNone/>
            </a:pPr>
            <a:endParaRPr/>
          </a:p>
        </p:txBody>
      </p:sp>
      <p:sp>
        <p:nvSpPr>
          <p:cNvPr id="318" name="Google Shape;318;p39"/>
          <p:cNvSpPr txBox="1">
            <a:spLocks noGrp="1"/>
          </p:cNvSpPr>
          <p:nvPr>
            <p:ph type="sldNum" idx="12"/>
          </p:nvPr>
        </p:nvSpPr>
        <p:spPr>
          <a:xfrm>
            <a:off x="8209026" y="342900"/>
            <a:ext cx="740700" cy="205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0"/>
          <p:cNvSpPr txBox="1">
            <a:spLocks noGrp="1"/>
          </p:cNvSpPr>
          <p:nvPr>
            <p:ph type="title"/>
          </p:nvPr>
        </p:nvSpPr>
        <p:spPr>
          <a:xfrm>
            <a:off x="3168396" y="1707642"/>
            <a:ext cx="5074800" cy="5760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accent6"/>
              </a:buClr>
              <a:buSzPts val="3300"/>
              <a:buFont typeface="Arial Black"/>
              <a:buNone/>
            </a:pPr>
            <a:r>
              <a:rPr lang="en"/>
              <a:t>Smaller Excel Model</a:t>
            </a:r>
            <a:endParaRPr/>
          </a:p>
        </p:txBody>
      </p:sp>
      <p:sp>
        <p:nvSpPr>
          <p:cNvPr id="324" name="Google Shape;324;p40"/>
          <p:cNvSpPr txBox="1">
            <a:spLocks noGrp="1"/>
          </p:cNvSpPr>
          <p:nvPr>
            <p:ph type="body" idx="1"/>
          </p:nvPr>
        </p:nvSpPr>
        <p:spPr>
          <a:xfrm>
            <a:off x="3168396" y="2417064"/>
            <a:ext cx="5074800" cy="20253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accent6"/>
              </a:buClr>
              <a:buSzPts val="1100"/>
              <a:buNone/>
            </a:pPr>
            <a:r>
              <a:rPr lang="en"/>
              <a:t> </a:t>
            </a:r>
            <a:endParaRPr/>
          </a:p>
        </p:txBody>
      </p:sp>
      <p:sp>
        <p:nvSpPr>
          <p:cNvPr id="325" name="Google Shape;325;p40"/>
          <p:cNvSpPr txBox="1">
            <a:spLocks noGrp="1"/>
          </p:cNvSpPr>
          <p:nvPr>
            <p:ph type="ftr" idx="11"/>
          </p:nvPr>
        </p:nvSpPr>
        <p:spPr>
          <a:xfrm>
            <a:off x="3168396" y="342900"/>
            <a:ext cx="2400300" cy="2058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ROOM ASSIGNMENT PROBLEM</a:t>
            </a:r>
            <a:endParaRPr/>
          </a:p>
        </p:txBody>
      </p:sp>
      <p:sp>
        <p:nvSpPr>
          <p:cNvPr id="326" name="Google Shape;326;p40"/>
          <p:cNvSpPr txBox="1">
            <a:spLocks noGrp="1"/>
          </p:cNvSpPr>
          <p:nvPr>
            <p:ph type="sldNum" idx="12"/>
          </p:nvPr>
        </p:nvSpPr>
        <p:spPr>
          <a:xfrm>
            <a:off x="8209026" y="342900"/>
            <a:ext cx="740700" cy="205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327" name="Google Shape;327;p4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1"/>
          <p:cNvSpPr txBox="1">
            <a:spLocks noGrp="1"/>
          </p:cNvSpPr>
          <p:nvPr>
            <p:ph type="title"/>
          </p:nvPr>
        </p:nvSpPr>
        <p:spPr>
          <a:xfrm>
            <a:off x="3168396" y="1707642"/>
            <a:ext cx="5074800" cy="5760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endParaRPr/>
          </a:p>
        </p:txBody>
      </p:sp>
      <p:sp>
        <p:nvSpPr>
          <p:cNvPr id="333" name="Google Shape;333;p41"/>
          <p:cNvSpPr txBox="1">
            <a:spLocks noGrp="1"/>
          </p:cNvSpPr>
          <p:nvPr>
            <p:ph type="body" idx="1"/>
          </p:nvPr>
        </p:nvSpPr>
        <p:spPr>
          <a:xfrm>
            <a:off x="3168396" y="2417064"/>
            <a:ext cx="5074800" cy="20253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None/>
            </a:pPr>
            <a:endParaRPr/>
          </a:p>
        </p:txBody>
      </p:sp>
      <p:pic>
        <p:nvPicPr>
          <p:cNvPr id="334" name="Google Shape;334;p4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2"/>
          <p:cNvSpPr txBox="1">
            <a:spLocks noGrp="1"/>
          </p:cNvSpPr>
          <p:nvPr>
            <p:ph type="title"/>
          </p:nvPr>
        </p:nvSpPr>
        <p:spPr>
          <a:xfrm>
            <a:off x="3168396" y="1707642"/>
            <a:ext cx="5074800" cy="5760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endParaRPr/>
          </a:p>
        </p:txBody>
      </p:sp>
      <p:sp>
        <p:nvSpPr>
          <p:cNvPr id="340" name="Google Shape;340;p42"/>
          <p:cNvSpPr txBox="1">
            <a:spLocks noGrp="1"/>
          </p:cNvSpPr>
          <p:nvPr>
            <p:ph type="body" idx="1"/>
          </p:nvPr>
        </p:nvSpPr>
        <p:spPr>
          <a:xfrm>
            <a:off x="3168396" y="2417064"/>
            <a:ext cx="5074800" cy="20253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None/>
            </a:pPr>
            <a:endParaRPr/>
          </a:p>
        </p:txBody>
      </p:sp>
      <p:pic>
        <p:nvPicPr>
          <p:cNvPr id="341" name="Google Shape;341;p4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1057</Words>
  <Application>Microsoft Macintosh PowerPoint</Application>
  <PresentationFormat>On-screen Show (16:9)</PresentationFormat>
  <Paragraphs>137</Paragraphs>
  <Slides>28</Slides>
  <Notes>28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28</vt:i4>
      </vt:variant>
    </vt:vector>
  </HeadingPairs>
  <TitlesOfParts>
    <vt:vector size="34" baseType="lpstr">
      <vt:lpstr>Arial Black</vt:lpstr>
      <vt:lpstr>Arial</vt:lpstr>
      <vt:lpstr>Times New Roman</vt:lpstr>
      <vt:lpstr>EB Garamond</vt:lpstr>
      <vt:lpstr>Simple Light</vt:lpstr>
      <vt:lpstr>Office Theme</vt:lpstr>
      <vt:lpstr>ROOM ASSIGNMENT PROBLEM </vt:lpstr>
      <vt:lpstr>OUTLINE</vt:lpstr>
      <vt:lpstr>INTRODUCTION</vt:lpstr>
      <vt:lpstr>OPTIMIZATION PROBLEM</vt:lpstr>
      <vt:lpstr>Input  Parameter data:  Data resource: Kaggle  We preprocessed the original data and filtered out the column related to the topic, which is the final presentation.  We have a spreadsheet contains the information for each participants. The number of participant, the team they belong to and their first and second choice for the activity. </vt:lpstr>
      <vt:lpstr>Input  Parameter data:  We also have a spreadsheet contains the information for each room and their size. </vt:lpstr>
      <vt:lpstr>Smaller Excel Model</vt:lpstr>
      <vt:lpstr>PowerPoint Presentation</vt:lpstr>
      <vt:lpstr>PowerPoint Presentation</vt:lpstr>
      <vt:lpstr>PowerPoint Presentation</vt:lpstr>
      <vt:lpstr>PowerPoint Presentation</vt:lpstr>
      <vt:lpstr>PowerPoint Presentation</vt:lpstr>
      <vt:lpstr>PowerPoint Presentation</vt:lpstr>
      <vt:lpstr>Analysis in Python</vt:lpstr>
      <vt:lpstr>PowerPoint Presentation</vt:lpstr>
      <vt:lpstr>PowerPoint Presentation</vt:lpstr>
      <vt:lpstr>PowerPoint Presentation</vt:lpstr>
      <vt:lpstr>Business Application and Hypothetical Clients</vt:lpstr>
      <vt:lpstr>Benefits to Hypothetical Clients</vt:lpstr>
      <vt:lpstr>Hypothetical Client 1 </vt:lpstr>
      <vt:lpstr>Hypothetical Client 2 </vt:lpstr>
      <vt:lpstr>Hypothetical Client 3 </vt:lpstr>
      <vt:lpstr>Other Hypothetical Clients  </vt:lpstr>
      <vt:lpstr>PowerPoint Presentation</vt:lpstr>
      <vt:lpstr>PowerPoint Presentation</vt:lpstr>
      <vt:lpstr>The limitation of the project</vt:lpstr>
      <vt:lpstr>Ideas for Analysis/Extensions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ROOM ASSIGNMENT PROBLEM </dc:title>
  <cp:lastModifiedBy>YUGUO JIANG</cp:lastModifiedBy>
  <cp:revision>2</cp:revision>
  <dcterms:modified xsi:type="dcterms:W3CDTF">2024-01-21T22:36:49Z</dcterms:modified>
</cp:coreProperties>
</file>